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2" r:id="rId1"/>
  </p:sldMasterIdLst>
  <p:notesMasterIdLst>
    <p:notesMasterId r:id="rId53"/>
  </p:notesMasterIdLst>
  <p:sldIdLst>
    <p:sldId id="322" r:id="rId2"/>
    <p:sldId id="325" r:id="rId3"/>
    <p:sldId id="320" r:id="rId4"/>
    <p:sldId id="321" r:id="rId5"/>
    <p:sldId id="256" r:id="rId6"/>
    <p:sldId id="326" r:id="rId7"/>
    <p:sldId id="324" r:id="rId8"/>
    <p:sldId id="257" r:id="rId9"/>
    <p:sldId id="263" r:id="rId10"/>
    <p:sldId id="258" r:id="rId11"/>
    <p:sldId id="259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4" r:id="rId35"/>
    <p:sldId id="285" r:id="rId36"/>
    <p:sldId id="286" r:id="rId37"/>
    <p:sldId id="287" r:id="rId38"/>
    <p:sldId id="291" r:id="rId39"/>
    <p:sldId id="292" r:id="rId40"/>
    <p:sldId id="293" r:id="rId41"/>
    <p:sldId id="29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2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jpe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24679-7443-49F2-93BD-66D4E9E74953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617C8-A7A0-497E-A6B7-043637F76721}">
      <dgm:prSet phldrT="[Text]"/>
      <dgm:spPr/>
      <dgm:t>
        <a:bodyPr/>
        <a:lstStyle/>
        <a:p>
          <a:r>
            <a:rPr lang="id-ID" dirty="0"/>
            <a:t>Efektif</a:t>
          </a:r>
          <a:endParaRPr lang="en-US" dirty="0"/>
        </a:p>
      </dgm:t>
    </dgm:pt>
    <dgm:pt modelId="{5B35A096-7733-40F7-932D-8ECB13306EA3}" type="parTrans" cxnId="{1A2F1346-25DB-4B00-AC46-155CFD075DC3}">
      <dgm:prSet/>
      <dgm:spPr/>
      <dgm:t>
        <a:bodyPr/>
        <a:lstStyle/>
        <a:p>
          <a:endParaRPr lang="en-US"/>
        </a:p>
      </dgm:t>
    </dgm:pt>
    <dgm:pt modelId="{FF3CDCCE-38EC-41C7-8CE3-CEA9207BB065}" type="sibTrans" cxnId="{1A2F1346-25DB-4B00-AC46-155CFD075DC3}">
      <dgm:prSet/>
      <dgm:spPr/>
      <dgm:t>
        <a:bodyPr/>
        <a:lstStyle/>
        <a:p>
          <a:endParaRPr lang="en-US"/>
        </a:p>
      </dgm:t>
    </dgm:pt>
    <dgm:pt modelId="{24E202E7-1CDD-4DBB-8094-6169BACE5C3A}">
      <dgm:prSet phldrT="[Text]" custT="1"/>
      <dgm:spPr/>
      <dgm:t>
        <a:bodyPr/>
        <a:lstStyle/>
        <a:p>
          <a:r>
            <a:rPr lang="id-ID" sz="1800" dirty="0"/>
            <a:t>tingkat ketercapaian target yang telah direncanakan, baik menyangkut jumlah maupun mutu hasil kerja</a:t>
          </a:r>
          <a:endParaRPr lang="en-US" sz="1800" dirty="0"/>
        </a:p>
      </dgm:t>
    </dgm:pt>
    <dgm:pt modelId="{0138EA1E-EFAF-4B93-A3F1-1B5F4F314A3B}" type="parTrans" cxnId="{5F22F984-272D-4A43-ACD8-F48ADCE43586}">
      <dgm:prSet/>
      <dgm:spPr/>
      <dgm:t>
        <a:bodyPr/>
        <a:lstStyle/>
        <a:p>
          <a:endParaRPr lang="en-US"/>
        </a:p>
      </dgm:t>
    </dgm:pt>
    <dgm:pt modelId="{C35A8DD9-1989-4E7D-920D-267EA15213F1}" type="sibTrans" cxnId="{5F22F984-272D-4A43-ACD8-F48ADCE43586}">
      <dgm:prSet/>
      <dgm:spPr/>
      <dgm:t>
        <a:bodyPr/>
        <a:lstStyle/>
        <a:p>
          <a:endParaRPr lang="en-US"/>
        </a:p>
      </dgm:t>
    </dgm:pt>
    <dgm:pt modelId="{34765210-20AC-46E8-87AD-68D504E0E4A6}">
      <dgm:prSet phldrT="[Text]"/>
      <dgm:spPr/>
      <dgm:t>
        <a:bodyPr/>
        <a:lstStyle/>
        <a:p>
          <a:r>
            <a:rPr lang="id-ID" dirty="0"/>
            <a:t>Efisien</a:t>
          </a:r>
          <a:endParaRPr lang="en-US" dirty="0"/>
        </a:p>
      </dgm:t>
    </dgm:pt>
    <dgm:pt modelId="{C6329DDE-9D3C-4C83-8E36-8A6A78E52A32}" type="parTrans" cxnId="{87702986-4F97-4F02-ADCA-8004C918C41D}">
      <dgm:prSet/>
      <dgm:spPr/>
      <dgm:t>
        <a:bodyPr/>
        <a:lstStyle/>
        <a:p>
          <a:endParaRPr lang="en-US"/>
        </a:p>
      </dgm:t>
    </dgm:pt>
    <dgm:pt modelId="{1ACF8C36-D240-44F9-8A0B-61AFB24C10FB}" type="sibTrans" cxnId="{87702986-4F97-4F02-ADCA-8004C918C41D}">
      <dgm:prSet/>
      <dgm:spPr/>
      <dgm:t>
        <a:bodyPr/>
        <a:lstStyle/>
        <a:p>
          <a:endParaRPr lang="en-US"/>
        </a:p>
      </dgm:t>
    </dgm:pt>
    <dgm:pt modelId="{7AE5DFEE-941E-437C-854E-FB2FE3AA61AD}">
      <dgm:prSet phldrT="[Text]" custT="1"/>
      <dgm:spPr/>
      <dgm:t>
        <a:bodyPr/>
        <a:lstStyle/>
        <a:p>
          <a:r>
            <a:rPr lang="en-US" sz="1800" dirty="0" err="1"/>
            <a:t>kemampuan</a:t>
          </a:r>
          <a:r>
            <a:rPr lang="en-US" sz="1800" dirty="0"/>
            <a:t> </a:t>
          </a:r>
          <a:r>
            <a:rPr lang="en-US" sz="1800" dirty="0" err="1"/>
            <a:t>menjalankan</a:t>
          </a:r>
          <a:r>
            <a:rPr lang="en-US" sz="1800" dirty="0"/>
            <a:t> </a:t>
          </a:r>
          <a:r>
            <a:rPr lang="en-US" sz="1800" dirty="0" err="1"/>
            <a:t>tugas</a:t>
          </a:r>
          <a:r>
            <a:rPr lang="en-US" sz="1800" dirty="0"/>
            <a:t> 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baik</a:t>
          </a:r>
          <a:r>
            <a:rPr lang="en-US" sz="1800" dirty="0"/>
            <a:t> </a:t>
          </a:r>
          <a:r>
            <a:rPr lang="en-US" sz="1800" dirty="0" err="1"/>
            <a:t>dan</a:t>
          </a:r>
          <a:r>
            <a:rPr lang="en-US" sz="1800" dirty="0"/>
            <a:t> </a:t>
          </a:r>
          <a:r>
            <a:rPr lang="en-US" sz="1800" dirty="0" err="1"/>
            <a:t>tepat</a:t>
          </a:r>
          <a:r>
            <a:rPr lang="en-US" sz="1800" dirty="0"/>
            <a:t> (</a:t>
          </a:r>
          <a:r>
            <a:rPr lang="en-US" sz="1800" dirty="0" err="1"/>
            <a:t>dengan</a:t>
          </a:r>
          <a:r>
            <a:rPr lang="en-US" sz="1800" dirty="0"/>
            <a:t> </a:t>
          </a:r>
          <a:r>
            <a:rPr lang="en-US" sz="1800" dirty="0" err="1"/>
            <a:t>tidak</a:t>
          </a:r>
          <a:r>
            <a:rPr lang="en-US" sz="1800" dirty="0"/>
            <a:t> </a:t>
          </a:r>
          <a:r>
            <a:rPr lang="en-US" sz="1800" dirty="0" err="1"/>
            <a:t>membuang</a:t>
          </a:r>
          <a:r>
            <a:rPr lang="en-US" sz="1800" dirty="0"/>
            <a:t> </a:t>
          </a:r>
          <a:r>
            <a:rPr lang="en-US" sz="1800" dirty="0" err="1"/>
            <a:t>waktu</a:t>
          </a:r>
          <a:r>
            <a:rPr lang="en-US" sz="1800" dirty="0"/>
            <a:t>, </a:t>
          </a:r>
          <a:r>
            <a:rPr lang="en-US" sz="1800" dirty="0" err="1"/>
            <a:t>tenaga</a:t>
          </a:r>
          <a:r>
            <a:rPr lang="en-US" sz="1800" dirty="0"/>
            <a:t>, </a:t>
          </a:r>
          <a:r>
            <a:rPr lang="en-US" sz="1800" dirty="0" err="1"/>
            <a:t>biaya</a:t>
          </a:r>
          <a:r>
            <a:rPr lang="en-US" sz="1800" dirty="0"/>
            <a:t>)</a:t>
          </a:r>
        </a:p>
      </dgm:t>
    </dgm:pt>
    <dgm:pt modelId="{6276DECF-2888-408A-8BFB-56FECD27B5E5}" type="parTrans" cxnId="{E1E02D25-E12E-4096-B3BA-2C13A9AD5CDE}">
      <dgm:prSet/>
      <dgm:spPr/>
      <dgm:t>
        <a:bodyPr/>
        <a:lstStyle/>
        <a:p>
          <a:endParaRPr lang="en-US"/>
        </a:p>
      </dgm:t>
    </dgm:pt>
    <dgm:pt modelId="{68879C4D-9EA1-4583-9CF6-B32AE788BCFA}" type="sibTrans" cxnId="{E1E02D25-E12E-4096-B3BA-2C13A9AD5CDE}">
      <dgm:prSet/>
      <dgm:spPr/>
      <dgm:t>
        <a:bodyPr/>
        <a:lstStyle/>
        <a:p>
          <a:endParaRPr lang="en-US"/>
        </a:p>
      </dgm:t>
    </dgm:pt>
    <dgm:pt modelId="{ED1CF1D4-44CA-48D6-A17E-8D59483E1370}">
      <dgm:prSet phldrT="[Text]"/>
      <dgm:spPr/>
      <dgm:t>
        <a:bodyPr/>
        <a:lstStyle/>
        <a:p>
          <a:r>
            <a:rPr lang="id-ID" dirty="0"/>
            <a:t>Inovatif</a:t>
          </a:r>
          <a:endParaRPr lang="en-US" dirty="0"/>
        </a:p>
      </dgm:t>
    </dgm:pt>
    <dgm:pt modelId="{F20D2A8B-4DCB-432C-AAF1-3303CEAD00FF}" type="parTrans" cxnId="{E526420D-9CBB-4E4F-9015-AE90D41E845B}">
      <dgm:prSet/>
      <dgm:spPr/>
      <dgm:t>
        <a:bodyPr/>
        <a:lstStyle/>
        <a:p>
          <a:endParaRPr lang="en-US"/>
        </a:p>
      </dgm:t>
    </dgm:pt>
    <dgm:pt modelId="{A1BF1392-A97A-406A-8762-EFA2292E2908}" type="sibTrans" cxnId="{E526420D-9CBB-4E4F-9015-AE90D41E845B}">
      <dgm:prSet/>
      <dgm:spPr/>
      <dgm:t>
        <a:bodyPr/>
        <a:lstStyle/>
        <a:p>
          <a:endParaRPr lang="en-US"/>
        </a:p>
      </dgm:t>
    </dgm:pt>
    <dgm:pt modelId="{C1EAEE70-08F0-45F4-B22C-A18A150F6F8A}">
      <dgm:prSet phldrT="[Text]"/>
      <dgm:spPr/>
      <dgm:t>
        <a:bodyPr/>
        <a:lstStyle/>
        <a:p>
          <a:r>
            <a:rPr lang="id-ID" dirty="0"/>
            <a:t>Orientasi mutu</a:t>
          </a:r>
          <a:endParaRPr lang="en-US" dirty="0"/>
        </a:p>
      </dgm:t>
    </dgm:pt>
    <dgm:pt modelId="{00DA9652-A98F-4EA3-8152-146B766B22EA}" type="parTrans" cxnId="{102384BF-1F35-493A-B2A0-4ECA4FB65802}">
      <dgm:prSet/>
      <dgm:spPr/>
      <dgm:t>
        <a:bodyPr/>
        <a:lstStyle/>
        <a:p>
          <a:endParaRPr lang="en-US"/>
        </a:p>
      </dgm:t>
    </dgm:pt>
    <dgm:pt modelId="{E202E11C-332E-4F6D-B912-37A98E3F184E}" type="sibTrans" cxnId="{102384BF-1F35-493A-B2A0-4ECA4FB65802}">
      <dgm:prSet/>
      <dgm:spPr/>
      <dgm:t>
        <a:bodyPr/>
        <a:lstStyle/>
        <a:p>
          <a:endParaRPr lang="en-US"/>
        </a:p>
      </dgm:t>
    </dgm:pt>
    <dgm:pt modelId="{C02C9A31-48A8-4850-BE8E-94903420EDB6}">
      <dgm:prSet phldrT="[Text]"/>
      <dgm:spPr/>
      <dgm:t>
        <a:bodyPr/>
        <a:lstStyle/>
        <a:p>
          <a:r>
            <a:rPr lang="id-ID" dirty="0"/>
            <a:t>Kreatif</a:t>
          </a:r>
          <a:endParaRPr lang="en-US" dirty="0"/>
        </a:p>
      </dgm:t>
    </dgm:pt>
    <dgm:pt modelId="{19A465A2-63EB-4D07-B9CC-4F0915B07C3C}" type="sibTrans" cxnId="{F0506AD7-054A-46ED-9CC8-3A43A6915EF7}">
      <dgm:prSet/>
      <dgm:spPr/>
      <dgm:t>
        <a:bodyPr/>
        <a:lstStyle/>
        <a:p>
          <a:endParaRPr lang="en-US"/>
        </a:p>
      </dgm:t>
    </dgm:pt>
    <dgm:pt modelId="{987ABF8F-D1B8-4421-A16D-8118E86B5E86}" type="parTrans" cxnId="{F0506AD7-054A-46ED-9CC8-3A43A6915EF7}">
      <dgm:prSet/>
      <dgm:spPr/>
      <dgm:t>
        <a:bodyPr/>
        <a:lstStyle/>
        <a:p>
          <a:endParaRPr lang="en-US"/>
        </a:p>
      </dgm:t>
    </dgm:pt>
    <dgm:pt modelId="{41A72061-B8C8-421C-8EC8-AB43E92AB8F5}">
      <dgm:prSet phldrT="[Text]" custT="1"/>
      <dgm:spPr/>
      <dgm:t>
        <a:bodyPr/>
        <a:lstStyle/>
        <a:p>
          <a:r>
            <a:rPr lang="en-US" sz="1800" dirty="0" err="1"/>
            <a:t>memiliki</a:t>
          </a:r>
          <a:r>
            <a:rPr lang="en-US" sz="1800" dirty="0"/>
            <a:t> </a:t>
          </a:r>
          <a:r>
            <a:rPr lang="en-US" sz="1800" dirty="0" err="1"/>
            <a:t>daya</a:t>
          </a:r>
          <a:r>
            <a:rPr lang="en-US" sz="1800" dirty="0"/>
            <a:t> </a:t>
          </a:r>
          <a:r>
            <a:rPr lang="en-US" sz="1800" dirty="0" err="1"/>
            <a:t>cipta</a:t>
          </a:r>
          <a:r>
            <a:rPr lang="en-US" sz="1800" dirty="0"/>
            <a:t> </a:t>
          </a:r>
          <a:r>
            <a:rPr lang="en-US" sz="1800" dirty="0" err="1"/>
            <a:t>memiliki</a:t>
          </a:r>
          <a:r>
            <a:rPr lang="en-US" sz="1800" dirty="0"/>
            <a:t> </a:t>
          </a:r>
          <a:r>
            <a:rPr lang="en-US" sz="1800" dirty="0" err="1"/>
            <a:t>kemampuan</a:t>
          </a:r>
          <a:r>
            <a:rPr lang="en-US" sz="1800" dirty="0"/>
            <a:t> </a:t>
          </a:r>
          <a:r>
            <a:rPr lang="en-US" sz="1800" dirty="0" err="1"/>
            <a:t>untuk</a:t>
          </a:r>
          <a:r>
            <a:rPr lang="en-US" sz="1800" dirty="0"/>
            <a:t> </a:t>
          </a:r>
          <a:r>
            <a:rPr lang="en-US" sz="1800" dirty="0" err="1"/>
            <a:t>menciptakan</a:t>
          </a:r>
          <a:endParaRPr lang="en-US" sz="1800" dirty="0"/>
        </a:p>
      </dgm:t>
    </dgm:pt>
    <dgm:pt modelId="{6C774723-2D3F-4636-8D6D-AD7B3B6583A3}" type="parTrans" cxnId="{5B972BEB-4856-4E90-8203-F92898AC3347}">
      <dgm:prSet/>
      <dgm:spPr/>
      <dgm:t>
        <a:bodyPr/>
        <a:lstStyle/>
        <a:p>
          <a:endParaRPr lang="en-US"/>
        </a:p>
      </dgm:t>
    </dgm:pt>
    <dgm:pt modelId="{11899D24-8C50-4A56-9370-5C64585AB27C}" type="sibTrans" cxnId="{5B972BEB-4856-4E90-8203-F92898AC3347}">
      <dgm:prSet/>
      <dgm:spPr/>
      <dgm:t>
        <a:bodyPr/>
        <a:lstStyle/>
        <a:p>
          <a:endParaRPr lang="en-US"/>
        </a:p>
      </dgm:t>
    </dgm:pt>
    <dgm:pt modelId="{287094A5-7F9B-43BA-B6B2-2E6C3FF10DBD}">
      <dgm:prSet phldrT="[Text]" custT="1"/>
      <dgm:spPr/>
      <dgm:t>
        <a:bodyPr/>
        <a:lstStyle/>
        <a:p>
          <a:r>
            <a:rPr lang="en-US" sz="1800" dirty="0" err="1"/>
            <a:t>bersifat</a:t>
          </a:r>
          <a:r>
            <a:rPr lang="en-US" sz="1800" dirty="0"/>
            <a:t> </a:t>
          </a:r>
          <a:r>
            <a:rPr lang="en-US" sz="1800" dirty="0" err="1"/>
            <a:t>memperkenalkan</a:t>
          </a:r>
          <a:r>
            <a:rPr lang="en-US" sz="1800" dirty="0"/>
            <a:t> </a:t>
          </a:r>
          <a:r>
            <a:rPr lang="en-US" sz="1800" dirty="0" err="1"/>
            <a:t>sesuatu</a:t>
          </a:r>
          <a:r>
            <a:rPr lang="en-US" sz="1800" dirty="0"/>
            <a:t> yang </a:t>
          </a:r>
          <a:r>
            <a:rPr lang="en-US" sz="1800" dirty="0" err="1"/>
            <a:t>baru</a:t>
          </a:r>
          <a:r>
            <a:rPr lang="id-ID" sz="1800" dirty="0"/>
            <a:t>;</a:t>
          </a:r>
          <a:r>
            <a:rPr lang="en-US" sz="1800" dirty="0"/>
            <a:t> </a:t>
          </a:r>
          <a:r>
            <a:rPr lang="en-US" sz="1800" dirty="0" err="1"/>
            <a:t>bersifat</a:t>
          </a:r>
          <a:r>
            <a:rPr lang="en-US" sz="1800" dirty="0"/>
            <a:t> </a:t>
          </a:r>
          <a:r>
            <a:rPr lang="en-US" sz="1800" dirty="0" err="1"/>
            <a:t>pembaruan</a:t>
          </a:r>
          <a:r>
            <a:rPr lang="en-US" sz="1800" dirty="0"/>
            <a:t> (</a:t>
          </a:r>
          <a:r>
            <a:rPr lang="en-US" sz="1800" dirty="0" err="1"/>
            <a:t>kreasi</a:t>
          </a:r>
          <a:r>
            <a:rPr lang="en-US" sz="1800" dirty="0"/>
            <a:t> </a:t>
          </a:r>
          <a:r>
            <a:rPr lang="en-US" sz="1800" dirty="0" err="1"/>
            <a:t>baru</a:t>
          </a:r>
          <a:r>
            <a:rPr lang="en-US" sz="1800" dirty="0"/>
            <a:t>)</a:t>
          </a:r>
        </a:p>
      </dgm:t>
    </dgm:pt>
    <dgm:pt modelId="{97498E21-F378-4C1E-8D41-7363E03E0145}" type="parTrans" cxnId="{CC87C45B-AB1B-4270-90EB-23C3578BD82E}">
      <dgm:prSet/>
      <dgm:spPr/>
      <dgm:t>
        <a:bodyPr/>
        <a:lstStyle/>
        <a:p>
          <a:endParaRPr lang="en-US"/>
        </a:p>
      </dgm:t>
    </dgm:pt>
    <dgm:pt modelId="{B590672D-B41D-4829-A83E-4CDD1B110849}" type="sibTrans" cxnId="{CC87C45B-AB1B-4270-90EB-23C3578BD82E}">
      <dgm:prSet/>
      <dgm:spPr/>
      <dgm:t>
        <a:bodyPr/>
        <a:lstStyle/>
        <a:p>
          <a:endParaRPr lang="en-US"/>
        </a:p>
      </dgm:t>
    </dgm:pt>
    <dgm:pt modelId="{80E13654-7D70-45B4-90BB-C10C088FC86E}">
      <dgm:prSet phldrT="[Text]" custT="1"/>
      <dgm:spPr/>
      <dgm:t>
        <a:bodyPr/>
        <a:lstStyle/>
        <a:p>
          <a:r>
            <a:rPr lang="en-ID" sz="1600" b="0" dirty="0" err="1"/>
            <a:t>Kesesuaian</a:t>
          </a:r>
          <a:r>
            <a:rPr lang="en-ID" sz="1600" b="0" dirty="0"/>
            <a:t> </a:t>
          </a:r>
          <a:r>
            <a:rPr lang="en-ID" sz="1600" b="0" dirty="0" err="1"/>
            <a:t>terhadap</a:t>
          </a:r>
          <a:r>
            <a:rPr lang="en-ID" sz="1600" b="0" dirty="0"/>
            <a:t> </a:t>
          </a:r>
          <a:r>
            <a:rPr lang="en-ID" sz="1600" b="0" dirty="0" err="1"/>
            <a:t>spesifikasi</a:t>
          </a:r>
          <a:endParaRPr lang="en-US" sz="1600" b="0" dirty="0"/>
        </a:p>
      </dgm:t>
    </dgm:pt>
    <dgm:pt modelId="{A5FFC59E-C54F-4413-A9C5-D3D48B8F1F47}" type="parTrans" cxnId="{69D26D68-C2DB-424D-8793-6A3BE66A3F2D}">
      <dgm:prSet/>
      <dgm:spPr/>
      <dgm:t>
        <a:bodyPr/>
        <a:lstStyle/>
        <a:p>
          <a:endParaRPr lang="en-US"/>
        </a:p>
      </dgm:t>
    </dgm:pt>
    <dgm:pt modelId="{0217B545-921B-4B28-8596-D7B02B67D428}" type="sibTrans" cxnId="{69D26D68-C2DB-424D-8793-6A3BE66A3F2D}">
      <dgm:prSet/>
      <dgm:spPr/>
      <dgm:t>
        <a:bodyPr/>
        <a:lstStyle/>
        <a:p>
          <a:endParaRPr lang="en-US"/>
        </a:p>
      </dgm:t>
    </dgm:pt>
    <dgm:pt modelId="{BBF1C1B7-D06E-4285-A35B-E8D52CDC70D9}">
      <dgm:prSet phldrT="[Text]" custT="1"/>
      <dgm:spPr/>
      <dgm:t>
        <a:bodyPr/>
        <a:lstStyle/>
        <a:p>
          <a:r>
            <a:rPr lang="en-ID" sz="1600" b="0" dirty="0"/>
            <a:t>Nihil </a:t>
          </a:r>
          <a:r>
            <a:rPr lang="en-ID" sz="1600" b="0" dirty="0" err="1"/>
            <a:t>cacat</a:t>
          </a:r>
          <a:r>
            <a:rPr lang="en-ID" sz="1600" b="0" dirty="0"/>
            <a:t>, </a:t>
          </a:r>
          <a:r>
            <a:rPr lang="en-ID" sz="1600" b="0" dirty="0" err="1"/>
            <a:t>kesempurnaan</a:t>
          </a:r>
          <a:r>
            <a:rPr lang="en-ID" sz="1600" b="0" dirty="0"/>
            <a:t> </a:t>
          </a:r>
          <a:r>
            <a:rPr lang="en-ID" sz="1600" b="0" dirty="0" err="1"/>
            <a:t>dan</a:t>
          </a:r>
          <a:r>
            <a:rPr lang="en-ID" sz="1600" b="0" dirty="0"/>
            <a:t> </a:t>
          </a:r>
          <a:r>
            <a:rPr lang="en-ID" sz="1600" b="0" dirty="0" err="1"/>
            <a:t>kesesuaian</a:t>
          </a:r>
          <a:r>
            <a:rPr lang="en-ID" sz="1600" b="0" dirty="0"/>
            <a:t> </a:t>
          </a:r>
          <a:r>
            <a:rPr lang="en-ID" sz="1600" b="0" dirty="0" err="1"/>
            <a:t>terhadap</a:t>
          </a:r>
          <a:r>
            <a:rPr lang="en-ID" sz="1600" b="0" dirty="0"/>
            <a:t> </a:t>
          </a:r>
          <a:r>
            <a:rPr lang="en-ID" sz="1600" b="0" dirty="0" err="1"/>
            <a:t>persyaratan</a:t>
          </a:r>
          <a:endParaRPr lang="en-US" sz="1600" b="0" dirty="0"/>
        </a:p>
      </dgm:t>
    </dgm:pt>
    <dgm:pt modelId="{CCBD41E8-8ACE-44E8-9006-DEFA58A7D6F0}" type="parTrans" cxnId="{1189FF16-D764-4021-8B0E-F2F08A4C70A2}">
      <dgm:prSet/>
      <dgm:spPr/>
      <dgm:t>
        <a:bodyPr/>
        <a:lstStyle/>
        <a:p>
          <a:endParaRPr lang="en-US"/>
        </a:p>
      </dgm:t>
    </dgm:pt>
    <dgm:pt modelId="{2C4A11FA-98CA-479E-91F0-52D48BE38F5A}" type="sibTrans" cxnId="{1189FF16-D764-4021-8B0E-F2F08A4C70A2}">
      <dgm:prSet/>
      <dgm:spPr/>
      <dgm:t>
        <a:bodyPr/>
        <a:lstStyle/>
        <a:p>
          <a:endParaRPr lang="en-US"/>
        </a:p>
      </dgm:t>
    </dgm:pt>
    <dgm:pt modelId="{09FEAC44-C77F-4FB6-884A-97BF6B3437DF}" type="pres">
      <dgm:prSet presAssocID="{0DD24679-7443-49F2-93BD-66D4E9E7495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111F0957-FAD4-43C5-BCC9-703FCB5A329E}" type="pres">
      <dgm:prSet presAssocID="{C12617C8-A7A0-497E-A6B7-043637F76721}" presName="root" presStyleCnt="0"/>
      <dgm:spPr/>
    </dgm:pt>
    <dgm:pt modelId="{3969B6F8-5FBF-4DA7-8DF1-3ADD89240D6E}" type="pres">
      <dgm:prSet presAssocID="{C12617C8-A7A0-497E-A6B7-043637F76721}" presName="rootComposite" presStyleCnt="0"/>
      <dgm:spPr/>
    </dgm:pt>
    <dgm:pt modelId="{81B3DDC1-C136-448C-A16D-98985DEA1E3E}" type="pres">
      <dgm:prSet presAssocID="{C12617C8-A7A0-497E-A6B7-043637F76721}" presName="rootText" presStyleLbl="node1" presStyleIdx="0" presStyleCnt="5"/>
      <dgm:spPr/>
      <dgm:t>
        <a:bodyPr/>
        <a:lstStyle/>
        <a:p>
          <a:endParaRPr lang="id-ID"/>
        </a:p>
      </dgm:t>
    </dgm:pt>
    <dgm:pt modelId="{0AB7189D-5585-44F8-BD5E-7231B52BDAF2}" type="pres">
      <dgm:prSet presAssocID="{C12617C8-A7A0-497E-A6B7-043637F76721}" presName="rootConnector" presStyleLbl="node1" presStyleIdx="0" presStyleCnt="5"/>
      <dgm:spPr/>
      <dgm:t>
        <a:bodyPr/>
        <a:lstStyle/>
        <a:p>
          <a:endParaRPr lang="id-ID"/>
        </a:p>
      </dgm:t>
    </dgm:pt>
    <dgm:pt modelId="{91EC974B-DB9F-45AE-9BCA-93407B11EFB7}" type="pres">
      <dgm:prSet presAssocID="{C12617C8-A7A0-497E-A6B7-043637F76721}" presName="childShape" presStyleCnt="0"/>
      <dgm:spPr/>
    </dgm:pt>
    <dgm:pt modelId="{D29E9199-7A60-4D23-B504-471C37BC9520}" type="pres">
      <dgm:prSet presAssocID="{0138EA1E-EFAF-4B93-A3F1-1B5F4F314A3B}" presName="Name13" presStyleLbl="parChTrans1D2" presStyleIdx="0" presStyleCnt="6"/>
      <dgm:spPr/>
      <dgm:t>
        <a:bodyPr/>
        <a:lstStyle/>
        <a:p>
          <a:endParaRPr lang="id-ID"/>
        </a:p>
      </dgm:t>
    </dgm:pt>
    <dgm:pt modelId="{D7F0488A-583C-4B8A-ADAC-83DF1FAE9741}" type="pres">
      <dgm:prSet presAssocID="{24E202E7-1CDD-4DBB-8094-6169BACE5C3A}" presName="childText" presStyleLbl="bgAcc1" presStyleIdx="0" presStyleCnt="6" custScaleY="33208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316A579-8DD7-4595-B8DB-990D38DAF013}" type="pres">
      <dgm:prSet presAssocID="{34765210-20AC-46E8-87AD-68D504E0E4A6}" presName="root" presStyleCnt="0"/>
      <dgm:spPr/>
    </dgm:pt>
    <dgm:pt modelId="{C8E4BE4C-C268-4319-B26E-85805B7A6840}" type="pres">
      <dgm:prSet presAssocID="{34765210-20AC-46E8-87AD-68D504E0E4A6}" presName="rootComposite" presStyleCnt="0"/>
      <dgm:spPr/>
    </dgm:pt>
    <dgm:pt modelId="{C5C4348D-8C3F-4F61-AF74-4A2322B6FABD}" type="pres">
      <dgm:prSet presAssocID="{34765210-20AC-46E8-87AD-68D504E0E4A6}" presName="rootText" presStyleLbl="node1" presStyleIdx="1" presStyleCnt="5"/>
      <dgm:spPr/>
      <dgm:t>
        <a:bodyPr/>
        <a:lstStyle/>
        <a:p>
          <a:endParaRPr lang="id-ID"/>
        </a:p>
      </dgm:t>
    </dgm:pt>
    <dgm:pt modelId="{F8357876-2101-4E1B-9B4A-146E3AB47CE8}" type="pres">
      <dgm:prSet presAssocID="{34765210-20AC-46E8-87AD-68D504E0E4A6}" presName="rootConnector" presStyleLbl="node1" presStyleIdx="1" presStyleCnt="5"/>
      <dgm:spPr/>
      <dgm:t>
        <a:bodyPr/>
        <a:lstStyle/>
        <a:p>
          <a:endParaRPr lang="id-ID"/>
        </a:p>
      </dgm:t>
    </dgm:pt>
    <dgm:pt modelId="{9F4F6868-2B6B-4A22-94B2-FDE186893D71}" type="pres">
      <dgm:prSet presAssocID="{34765210-20AC-46E8-87AD-68D504E0E4A6}" presName="childShape" presStyleCnt="0"/>
      <dgm:spPr/>
    </dgm:pt>
    <dgm:pt modelId="{A25D5799-7648-4381-ACC9-EEEC5A09DAD2}" type="pres">
      <dgm:prSet presAssocID="{6276DECF-2888-408A-8BFB-56FECD27B5E5}" presName="Name13" presStyleLbl="parChTrans1D2" presStyleIdx="1" presStyleCnt="6"/>
      <dgm:spPr/>
      <dgm:t>
        <a:bodyPr/>
        <a:lstStyle/>
        <a:p>
          <a:endParaRPr lang="id-ID"/>
        </a:p>
      </dgm:t>
    </dgm:pt>
    <dgm:pt modelId="{A2A6C5D4-3C66-49DE-8AE3-327D96CF77CD}" type="pres">
      <dgm:prSet presAssocID="{7AE5DFEE-941E-437C-854E-FB2FE3AA61AD}" presName="childText" presStyleLbl="bgAcc1" presStyleIdx="1" presStyleCnt="6" custScaleY="33139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5B76EA1-3CC3-44D4-A9C4-AE94A4489255}" type="pres">
      <dgm:prSet presAssocID="{C02C9A31-48A8-4850-BE8E-94903420EDB6}" presName="root" presStyleCnt="0"/>
      <dgm:spPr/>
    </dgm:pt>
    <dgm:pt modelId="{69F417B7-4FFB-4703-A599-F074B67EFFC9}" type="pres">
      <dgm:prSet presAssocID="{C02C9A31-48A8-4850-BE8E-94903420EDB6}" presName="rootComposite" presStyleCnt="0"/>
      <dgm:spPr/>
    </dgm:pt>
    <dgm:pt modelId="{52D1B20D-3A25-4072-94F1-F893861DE159}" type="pres">
      <dgm:prSet presAssocID="{C02C9A31-48A8-4850-BE8E-94903420EDB6}" presName="rootText" presStyleLbl="node1" presStyleIdx="2" presStyleCnt="5"/>
      <dgm:spPr/>
      <dgm:t>
        <a:bodyPr/>
        <a:lstStyle/>
        <a:p>
          <a:endParaRPr lang="id-ID"/>
        </a:p>
      </dgm:t>
    </dgm:pt>
    <dgm:pt modelId="{32202A42-06E4-4AA6-8D6A-097ABA8D3A1E}" type="pres">
      <dgm:prSet presAssocID="{C02C9A31-48A8-4850-BE8E-94903420EDB6}" presName="rootConnector" presStyleLbl="node1" presStyleIdx="2" presStyleCnt="5"/>
      <dgm:spPr/>
      <dgm:t>
        <a:bodyPr/>
        <a:lstStyle/>
        <a:p>
          <a:endParaRPr lang="id-ID"/>
        </a:p>
      </dgm:t>
    </dgm:pt>
    <dgm:pt modelId="{7D147A09-EA49-49F8-A2CC-C3FF0DA529DA}" type="pres">
      <dgm:prSet presAssocID="{C02C9A31-48A8-4850-BE8E-94903420EDB6}" presName="childShape" presStyleCnt="0"/>
      <dgm:spPr/>
    </dgm:pt>
    <dgm:pt modelId="{7E03E60B-81B1-4EA7-A7A5-BBF96E3EEF9B}" type="pres">
      <dgm:prSet presAssocID="{6C774723-2D3F-4636-8D6D-AD7B3B6583A3}" presName="Name13" presStyleLbl="parChTrans1D2" presStyleIdx="2" presStyleCnt="6"/>
      <dgm:spPr/>
      <dgm:t>
        <a:bodyPr/>
        <a:lstStyle/>
        <a:p>
          <a:endParaRPr lang="id-ID"/>
        </a:p>
      </dgm:t>
    </dgm:pt>
    <dgm:pt modelId="{498CDAC7-B6AC-49AB-A430-C6173E6131E1}" type="pres">
      <dgm:prSet presAssocID="{41A72061-B8C8-421C-8EC8-AB43E92AB8F5}" presName="childText" presStyleLbl="bgAcc1" presStyleIdx="2" presStyleCnt="6" custScaleY="30923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6EE5745-E20D-4D81-8EE8-B71A291ADD59}" type="pres">
      <dgm:prSet presAssocID="{ED1CF1D4-44CA-48D6-A17E-8D59483E1370}" presName="root" presStyleCnt="0"/>
      <dgm:spPr/>
    </dgm:pt>
    <dgm:pt modelId="{46B5AD01-4C6A-4425-B44A-BCA26CA6591F}" type="pres">
      <dgm:prSet presAssocID="{ED1CF1D4-44CA-48D6-A17E-8D59483E1370}" presName="rootComposite" presStyleCnt="0"/>
      <dgm:spPr/>
    </dgm:pt>
    <dgm:pt modelId="{29787075-0F92-4B51-8B38-FC11D67962B7}" type="pres">
      <dgm:prSet presAssocID="{ED1CF1D4-44CA-48D6-A17E-8D59483E1370}" presName="rootText" presStyleLbl="node1" presStyleIdx="3" presStyleCnt="5"/>
      <dgm:spPr/>
      <dgm:t>
        <a:bodyPr/>
        <a:lstStyle/>
        <a:p>
          <a:endParaRPr lang="id-ID"/>
        </a:p>
      </dgm:t>
    </dgm:pt>
    <dgm:pt modelId="{76BAC1B4-612B-447A-9972-3D2613F80A69}" type="pres">
      <dgm:prSet presAssocID="{ED1CF1D4-44CA-48D6-A17E-8D59483E1370}" presName="rootConnector" presStyleLbl="node1" presStyleIdx="3" presStyleCnt="5"/>
      <dgm:spPr/>
      <dgm:t>
        <a:bodyPr/>
        <a:lstStyle/>
        <a:p>
          <a:endParaRPr lang="id-ID"/>
        </a:p>
      </dgm:t>
    </dgm:pt>
    <dgm:pt modelId="{A98858CB-7EDD-4CBB-BCA7-369B80F1A2E8}" type="pres">
      <dgm:prSet presAssocID="{ED1CF1D4-44CA-48D6-A17E-8D59483E1370}" presName="childShape" presStyleCnt="0"/>
      <dgm:spPr/>
    </dgm:pt>
    <dgm:pt modelId="{4E5166AF-EE46-45FD-A5D2-DA78324CF189}" type="pres">
      <dgm:prSet presAssocID="{97498E21-F378-4C1E-8D41-7363E03E0145}" presName="Name13" presStyleLbl="parChTrans1D2" presStyleIdx="3" presStyleCnt="6"/>
      <dgm:spPr/>
      <dgm:t>
        <a:bodyPr/>
        <a:lstStyle/>
        <a:p>
          <a:endParaRPr lang="id-ID"/>
        </a:p>
      </dgm:t>
    </dgm:pt>
    <dgm:pt modelId="{281EBFCA-9071-4B67-B0D6-E29892DEBA79}" type="pres">
      <dgm:prSet presAssocID="{287094A5-7F9B-43BA-B6B2-2E6C3FF10DBD}" presName="childText" presStyleLbl="bgAcc1" presStyleIdx="3" presStyleCnt="6" custScaleY="31240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EBB268F-4028-4432-97B6-5E24946DD39F}" type="pres">
      <dgm:prSet presAssocID="{C1EAEE70-08F0-45F4-B22C-A18A150F6F8A}" presName="root" presStyleCnt="0"/>
      <dgm:spPr/>
    </dgm:pt>
    <dgm:pt modelId="{7E68E67F-6B99-4A95-8443-1372FDCEFA43}" type="pres">
      <dgm:prSet presAssocID="{C1EAEE70-08F0-45F4-B22C-A18A150F6F8A}" presName="rootComposite" presStyleCnt="0"/>
      <dgm:spPr/>
    </dgm:pt>
    <dgm:pt modelId="{6B36C0EB-2618-4317-BA7C-C4FAC79E9E1F}" type="pres">
      <dgm:prSet presAssocID="{C1EAEE70-08F0-45F4-B22C-A18A150F6F8A}" presName="rootText" presStyleLbl="node1" presStyleIdx="4" presStyleCnt="5"/>
      <dgm:spPr/>
      <dgm:t>
        <a:bodyPr/>
        <a:lstStyle/>
        <a:p>
          <a:endParaRPr lang="id-ID"/>
        </a:p>
      </dgm:t>
    </dgm:pt>
    <dgm:pt modelId="{37EF8029-1BC8-4145-921A-8023BAC2741C}" type="pres">
      <dgm:prSet presAssocID="{C1EAEE70-08F0-45F4-B22C-A18A150F6F8A}" presName="rootConnector" presStyleLbl="node1" presStyleIdx="4" presStyleCnt="5"/>
      <dgm:spPr/>
      <dgm:t>
        <a:bodyPr/>
        <a:lstStyle/>
        <a:p>
          <a:endParaRPr lang="id-ID"/>
        </a:p>
      </dgm:t>
    </dgm:pt>
    <dgm:pt modelId="{EFDC34AB-B37F-420C-91CB-D48E162AD91E}" type="pres">
      <dgm:prSet presAssocID="{C1EAEE70-08F0-45F4-B22C-A18A150F6F8A}" presName="childShape" presStyleCnt="0"/>
      <dgm:spPr/>
    </dgm:pt>
    <dgm:pt modelId="{8A8CD744-56F6-4E46-900F-B0C1E58DD7FB}" type="pres">
      <dgm:prSet presAssocID="{A5FFC59E-C54F-4413-A9C5-D3D48B8F1F47}" presName="Name13" presStyleLbl="parChTrans1D2" presStyleIdx="4" presStyleCnt="6"/>
      <dgm:spPr/>
      <dgm:t>
        <a:bodyPr/>
        <a:lstStyle/>
        <a:p>
          <a:endParaRPr lang="id-ID"/>
        </a:p>
      </dgm:t>
    </dgm:pt>
    <dgm:pt modelId="{6EE392FA-728B-4B53-A3A2-937EE41B1753}" type="pres">
      <dgm:prSet presAssocID="{80E13654-7D70-45B4-90BB-C10C088FC86E}" presName="childText" presStyleLbl="bgAcc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D67FD11-34D7-443B-BDDF-1D686D067A16}" type="pres">
      <dgm:prSet presAssocID="{CCBD41E8-8ACE-44E8-9006-DEFA58A7D6F0}" presName="Name13" presStyleLbl="parChTrans1D2" presStyleIdx="5" presStyleCnt="6"/>
      <dgm:spPr/>
      <dgm:t>
        <a:bodyPr/>
        <a:lstStyle/>
        <a:p>
          <a:endParaRPr lang="id-ID"/>
        </a:p>
      </dgm:t>
    </dgm:pt>
    <dgm:pt modelId="{864469DE-DCCB-478E-BDA2-91E070800961}" type="pres">
      <dgm:prSet presAssocID="{BBF1C1B7-D06E-4285-A35B-E8D52CDC70D9}" presName="childText" presStyleLbl="bgAcc1" presStyleIdx="5" presStyleCnt="6" custScaleY="17279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3D78FDFE-0F3D-4FB4-90AF-421B11757806}" type="presOf" srcId="{6C774723-2D3F-4636-8D6D-AD7B3B6583A3}" destId="{7E03E60B-81B1-4EA7-A7A5-BBF96E3EEF9B}" srcOrd="0" destOrd="0" presId="urn:microsoft.com/office/officeart/2005/8/layout/hierarchy3"/>
    <dgm:cxn modelId="{4DABF796-D9DD-4E30-8673-62E4D293FA12}" type="presOf" srcId="{ED1CF1D4-44CA-48D6-A17E-8D59483E1370}" destId="{76BAC1B4-612B-447A-9972-3D2613F80A69}" srcOrd="1" destOrd="0" presId="urn:microsoft.com/office/officeart/2005/8/layout/hierarchy3"/>
    <dgm:cxn modelId="{71B9D729-84B3-48B1-9AC9-D2505E7CEBA0}" type="presOf" srcId="{A5FFC59E-C54F-4413-A9C5-D3D48B8F1F47}" destId="{8A8CD744-56F6-4E46-900F-B0C1E58DD7FB}" srcOrd="0" destOrd="0" presId="urn:microsoft.com/office/officeart/2005/8/layout/hierarchy3"/>
    <dgm:cxn modelId="{102384BF-1F35-493A-B2A0-4ECA4FB65802}" srcId="{0DD24679-7443-49F2-93BD-66D4E9E74953}" destId="{C1EAEE70-08F0-45F4-B22C-A18A150F6F8A}" srcOrd="4" destOrd="0" parTransId="{00DA9652-A98F-4EA3-8152-146B766B22EA}" sibTransId="{E202E11C-332E-4F6D-B912-37A98E3F184E}"/>
    <dgm:cxn modelId="{F0506AD7-054A-46ED-9CC8-3A43A6915EF7}" srcId="{0DD24679-7443-49F2-93BD-66D4E9E74953}" destId="{C02C9A31-48A8-4850-BE8E-94903420EDB6}" srcOrd="2" destOrd="0" parTransId="{987ABF8F-D1B8-4421-A16D-8118E86B5E86}" sibTransId="{19A465A2-63EB-4D07-B9CC-4F0915B07C3C}"/>
    <dgm:cxn modelId="{6C588202-78CE-43EC-90D1-5282603C03BC}" type="presOf" srcId="{C12617C8-A7A0-497E-A6B7-043637F76721}" destId="{0AB7189D-5585-44F8-BD5E-7231B52BDAF2}" srcOrd="1" destOrd="0" presId="urn:microsoft.com/office/officeart/2005/8/layout/hierarchy3"/>
    <dgm:cxn modelId="{CC87C45B-AB1B-4270-90EB-23C3578BD82E}" srcId="{ED1CF1D4-44CA-48D6-A17E-8D59483E1370}" destId="{287094A5-7F9B-43BA-B6B2-2E6C3FF10DBD}" srcOrd="0" destOrd="0" parTransId="{97498E21-F378-4C1E-8D41-7363E03E0145}" sibTransId="{B590672D-B41D-4829-A83E-4CDD1B110849}"/>
    <dgm:cxn modelId="{87702986-4F97-4F02-ADCA-8004C918C41D}" srcId="{0DD24679-7443-49F2-93BD-66D4E9E74953}" destId="{34765210-20AC-46E8-87AD-68D504E0E4A6}" srcOrd="1" destOrd="0" parTransId="{C6329DDE-9D3C-4C83-8E36-8A6A78E52A32}" sibTransId="{1ACF8C36-D240-44F9-8A0B-61AFB24C10FB}"/>
    <dgm:cxn modelId="{D9869B7E-4BD7-45BD-9963-769341657B0D}" type="presOf" srcId="{6276DECF-2888-408A-8BFB-56FECD27B5E5}" destId="{A25D5799-7648-4381-ACC9-EEEC5A09DAD2}" srcOrd="0" destOrd="0" presId="urn:microsoft.com/office/officeart/2005/8/layout/hierarchy3"/>
    <dgm:cxn modelId="{E1E02D25-E12E-4096-B3BA-2C13A9AD5CDE}" srcId="{34765210-20AC-46E8-87AD-68D504E0E4A6}" destId="{7AE5DFEE-941E-437C-854E-FB2FE3AA61AD}" srcOrd="0" destOrd="0" parTransId="{6276DECF-2888-408A-8BFB-56FECD27B5E5}" sibTransId="{68879C4D-9EA1-4583-9CF6-B32AE788BCFA}"/>
    <dgm:cxn modelId="{D9D81425-713B-430D-BCD0-BA23A59E8B4D}" type="presOf" srcId="{80E13654-7D70-45B4-90BB-C10C088FC86E}" destId="{6EE392FA-728B-4B53-A3A2-937EE41B1753}" srcOrd="0" destOrd="0" presId="urn:microsoft.com/office/officeart/2005/8/layout/hierarchy3"/>
    <dgm:cxn modelId="{A598E985-A306-4A65-8F55-0FFE437B14F9}" type="presOf" srcId="{C1EAEE70-08F0-45F4-B22C-A18A150F6F8A}" destId="{37EF8029-1BC8-4145-921A-8023BAC2741C}" srcOrd="1" destOrd="0" presId="urn:microsoft.com/office/officeart/2005/8/layout/hierarchy3"/>
    <dgm:cxn modelId="{F05F3627-02A5-4F88-92AF-8724A9F8D18B}" type="presOf" srcId="{287094A5-7F9B-43BA-B6B2-2E6C3FF10DBD}" destId="{281EBFCA-9071-4B67-B0D6-E29892DEBA79}" srcOrd="0" destOrd="0" presId="urn:microsoft.com/office/officeart/2005/8/layout/hierarchy3"/>
    <dgm:cxn modelId="{76C9B5EC-77CC-413F-B97F-A5DC26372CD7}" type="presOf" srcId="{ED1CF1D4-44CA-48D6-A17E-8D59483E1370}" destId="{29787075-0F92-4B51-8B38-FC11D67962B7}" srcOrd="0" destOrd="0" presId="urn:microsoft.com/office/officeart/2005/8/layout/hierarchy3"/>
    <dgm:cxn modelId="{40FAC021-8815-4C10-A88F-9CC030076B1F}" type="presOf" srcId="{BBF1C1B7-D06E-4285-A35B-E8D52CDC70D9}" destId="{864469DE-DCCB-478E-BDA2-91E070800961}" srcOrd="0" destOrd="0" presId="urn:microsoft.com/office/officeart/2005/8/layout/hierarchy3"/>
    <dgm:cxn modelId="{7108F3BF-20FB-4870-ACD1-5F1D36C0F47C}" type="presOf" srcId="{C02C9A31-48A8-4850-BE8E-94903420EDB6}" destId="{32202A42-06E4-4AA6-8D6A-097ABA8D3A1E}" srcOrd="1" destOrd="0" presId="urn:microsoft.com/office/officeart/2005/8/layout/hierarchy3"/>
    <dgm:cxn modelId="{5F22F984-272D-4A43-ACD8-F48ADCE43586}" srcId="{C12617C8-A7A0-497E-A6B7-043637F76721}" destId="{24E202E7-1CDD-4DBB-8094-6169BACE5C3A}" srcOrd="0" destOrd="0" parTransId="{0138EA1E-EFAF-4B93-A3F1-1B5F4F314A3B}" sibTransId="{C35A8DD9-1989-4E7D-920D-267EA15213F1}"/>
    <dgm:cxn modelId="{8814517F-D198-454D-89A1-BF8FEFDC35FC}" type="presOf" srcId="{41A72061-B8C8-421C-8EC8-AB43E92AB8F5}" destId="{498CDAC7-B6AC-49AB-A430-C6173E6131E1}" srcOrd="0" destOrd="0" presId="urn:microsoft.com/office/officeart/2005/8/layout/hierarchy3"/>
    <dgm:cxn modelId="{1A2F1346-25DB-4B00-AC46-155CFD075DC3}" srcId="{0DD24679-7443-49F2-93BD-66D4E9E74953}" destId="{C12617C8-A7A0-497E-A6B7-043637F76721}" srcOrd="0" destOrd="0" parTransId="{5B35A096-7733-40F7-932D-8ECB13306EA3}" sibTransId="{FF3CDCCE-38EC-41C7-8CE3-CEA9207BB065}"/>
    <dgm:cxn modelId="{2EEFC29A-EBD4-4D89-AF17-02F8FFF96E46}" type="presOf" srcId="{34765210-20AC-46E8-87AD-68D504E0E4A6}" destId="{C5C4348D-8C3F-4F61-AF74-4A2322B6FABD}" srcOrd="0" destOrd="0" presId="urn:microsoft.com/office/officeart/2005/8/layout/hierarchy3"/>
    <dgm:cxn modelId="{E526420D-9CBB-4E4F-9015-AE90D41E845B}" srcId="{0DD24679-7443-49F2-93BD-66D4E9E74953}" destId="{ED1CF1D4-44CA-48D6-A17E-8D59483E1370}" srcOrd="3" destOrd="0" parTransId="{F20D2A8B-4DCB-432C-AAF1-3303CEAD00FF}" sibTransId="{A1BF1392-A97A-406A-8762-EFA2292E2908}"/>
    <dgm:cxn modelId="{397681F3-D5F4-4C09-8BC5-1E78950B9C64}" type="presOf" srcId="{C02C9A31-48A8-4850-BE8E-94903420EDB6}" destId="{52D1B20D-3A25-4072-94F1-F893861DE159}" srcOrd="0" destOrd="0" presId="urn:microsoft.com/office/officeart/2005/8/layout/hierarchy3"/>
    <dgm:cxn modelId="{FDF23E4D-1C44-47AA-843C-4D102D8781D0}" type="presOf" srcId="{C12617C8-A7A0-497E-A6B7-043637F76721}" destId="{81B3DDC1-C136-448C-A16D-98985DEA1E3E}" srcOrd="0" destOrd="0" presId="urn:microsoft.com/office/officeart/2005/8/layout/hierarchy3"/>
    <dgm:cxn modelId="{1121CB6B-DCD0-409E-B723-CC7F68EF47A9}" type="presOf" srcId="{24E202E7-1CDD-4DBB-8094-6169BACE5C3A}" destId="{D7F0488A-583C-4B8A-ADAC-83DF1FAE9741}" srcOrd="0" destOrd="0" presId="urn:microsoft.com/office/officeart/2005/8/layout/hierarchy3"/>
    <dgm:cxn modelId="{476D9285-A5C2-46CE-934D-7DB3C46D5BAB}" type="presOf" srcId="{CCBD41E8-8ACE-44E8-9006-DEFA58A7D6F0}" destId="{DD67FD11-34D7-443B-BDDF-1D686D067A16}" srcOrd="0" destOrd="0" presId="urn:microsoft.com/office/officeart/2005/8/layout/hierarchy3"/>
    <dgm:cxn modelId="{3C665DD9-BECC-4CC3-BA55-D473E2E11DA0}" type="presOf" srcId="{C1EAEE70-08F0-45F4-B22C-A18A150F6F8A}" destId="{6B36C0EB-2618-4317-BA7C-C4FAC79E9E1F}" srcOrd="0" destOrd="0" presId="urn:microsoft.com/office/officeart/2005/8/layout/hierarchy3"/>
    <dgm:cxn modelId="{086B8590-6089-406D-9840-8CE8526433A6}" type="presOf" srcId="{34765210-20AC-46E8-87AD-68D504E0E4A6}" destId="{F8357876-2101-4E1B-9B4A-146E3AB47CE8}" srcOrd="1" destOrd="0" presId="urn:microsoft.com/office/officeart/2005/8/layout/hierarchy3"/>
    <dgm:cxn modelId="{73CFAC31-ACC7-471F-86E2-06F99122A70E}" type="presOf" srcId="{0DD24679-7443-49F2-93BD-66D4E9E74953}" destId="{09FEAC44-C77F-4FB6-884A-97BF6B3437DF}" srcOrd="0" destOrd="0" presId="urn:microsoft.com/office/officeart/2005/8/layout/hierarchy3"/>
    <dgm:cxn modelId="{1189FF16-D764-4021-8B0E-F2F08A4C70A2}" srcId="{C1EAEE70-08F0-45F4-B22C-A18A150F6F8A}" destId="{BBF1C1B7-D06E-4285-A35B-E8D52CDC70D9}" srcOrd="1" destOrd="0" parTransId="{CCBD41E8-8ACE-44E8-9006-DEFA58A7D6F0}" sibTransId="{2C4A11FA-98CA-479E-91F0-52D48BE38F5A}"/>
    <dgm:cxn modelId="{5B972BEB-4856-4E90-8203-F92898AC3347}" srcId="{C02C9A31-48A8-4850-BE8E-94903420EDB6}" destId="{41A72061-B8C8-421C-8EC8-AB43E92AB8F5}" srcOrd="0" destOrd="0" parTransId="{6C774723-2D3F-4636-8D6D-AD7B3B6583A3}" sibTransId="{11899D24-8C50-4A56-9370-5C64585AB27C}"/>
    <dgm:cxn modelId="{4318F67B-B598-46E9-AD6E-7B741A47DA8B}" type="presOf" srcId="{0138EA1E-EFAF-4B93-A3F1-1B5F4F314A3B}" destId="{D29E9199-7A60-4D23-B504-471C37BC9520}" srcOrd="0" destOrd="0" presId="urn:microsoft.com/office/officeart/2005/8/layout/hierarchy3"/>
    <dgm:cxn modelId="{E9789AFF-64EF-427E-BBCB-A86075387992}" type="presOf" srcId="{7AE5DFEE-941E-437C-854E-FB2FE3AA61AD}" destId="{A2A6C5D4-3C66-49DE-8AE3-327D96CF77CD}" srcOrd="0" destOrd="0" presId="urn:microsoft.com/office/officeart/2005/8/layout/hierarchy3"/>
    <dgm:cxn modelId="{F8FDB4FE-3E3A-4F81-9E75-199C23A8753A}" type="presOf" srcId="{97498E21-F378-4C1E-8D41-7363E03E0145}" destId="{4E5166AF-EE46-45FD-A5D2-DA78324CF189}" srcOrd="0" destOrd="0" presId="urn:microsoft.com/office/officeart/2005/8/layout/hierarchy3"/>
    <dgm:cxn modelId="{69D26D68-C2DB-424D-8793-6A3BE66A3F2D}" srcId="{C1EAEE70-08F0-45F4-B22C-A18A150F6F8A}" destId="{80E13654-7D70-45B4-90BB-C10C088FC86E}" srcOrd="0" destOrd="0" parTransId="{A5FFC59E-C54F-4413-A9C5-D3D48B8F1F47}" sibTransId="{0217B545-921B-4B28-8596-D7B02B67D428}"/>
    <dgm:cxn modelId="{01E97CF8-6564-4EDD-95DC-BEA5C269E562}" type="presParOf" srcId="{09FEAC44-C77F-4FB6-884A-97BF6B3437DF}" destId="{111F0957-FAD4-43C5-BCC9-703FCB5A329E}" srcOrd="0" destOrd="0" presId="urn:microsoft.com/office/officeart/2005/8/layout/hierarchy3"/>
    <dgm:cxn modelId="{984EC086-9B47-44D4-BD5A-EC7008BBCA59}" type="presParOf" srcId="{111F0957-FAD4-43C5-BCC9-703FCB5A329E}" destId="{3969B6F8-5FBF-4DA7-8DF1-3ADD89240D6E}" srcOrd="0" destOrd="0" presId="urn:microsoft.com/office/officeart/2005/8/layout/hierarchy3"/>
    <dgm:cxn modelId="{8EA35C82-EA51-4178-9C2C-7B5D9AFAF158}" type="presParOf" srcId="{3969B6F8-5FBF-4DA7-8DF1-3ADD89240D6E}" destId="{81B3DDC1-C136-448C-A16D-98985DEA1E3E}" srcOrd="0" destOrd="0" presId="urn:microsoft.com/office/officeart/2005/8/layout/hierarchy3"/>
    <dgm:cxn modelId="{1B2569FE-1B84-4D94-B739-A36B3D46C6C6}" type="presParOf" srcId="{3969B6F8-5FBF-4DA7-8DF1-3ADD89240D6E}" destId="{0AB7189D-5585-44F8-BD5E-7231B52BDAF2}" srcOrd="1" destOrd="0" presId="urn:microsoft.com/office/officeart/2005/8/layout/hierarchy3"/>
    <dgm:cxn modelId="{FB32478C-CA41-477C-9E1F-BDA15EEB7DCF}" type="presParOf" srcId="{111F0957-FAD4-43C5-BCC9-703FCB5A329E}" destId="{91EC974B-DB9F-45AE-9BCA-93407B11EFB7}" srcOrd="1" destOrd="0" presId="urn:microsoft.com/office/officeart/2005/8/layout/hierarchy3"/>
    <dgm:cxn modelId="{87AB3A62-F5CB-420C-A3F4-C1C7F4870153}" type="presParOf" srcId="{91EC974B-DB9F-45AE-9BCA-93407B11EFB7}" destId="{D29E9199-7A60-4D23-B504-471C37BC9520}" srcOrd="0" destOrd="0" presId="urn:microsoft.com/office/officeart/2005/8/layout/hierarchy3"/>
    <dgm:cxn modelId="{892FAC41-5FA5-4227-A459-DF1A4D344EB1}" type="presParOf" srcId="{91EC974B-DB9F-45AE-9BCA-93407B11EFB7}" destId="{D7F0488A-583C-4B8A-ADAC-83DF1FAE9741}" srcOrd="1" destOrd="0" presId="urn:microsoft.com/office/officeart/2005/8/layout/hierarchy3"/>
    <dgm:cxn modelId="{4C027703-43F4-4669-AD8B-565586A38C47}" type="presParOf" srcId="{09FEAC44-C77F-4FB6-884A-97BF6B3437DF}" destId="{6316A579-8DD7-4595-B8DB-990D38DAF013}" srcOrd="1" destOrd="0" presId="urn:microsoft.com/office/officeart/2005/8/layout/hierarchy3"/>
    <dgm:cxn modelId="{326F92B2-C237-4827-8EBE-1684CDF53689}" type="presParOf" srcId="{6316A579-8DD7-4595-B8DB-990D38DAF013}" destId="{C8E4BE4C-C268-4319-B26E-85805B7A6840}" srcOrd="0" destOrd="0" presId="urn:microsoft.com/office/officeart/2005/8/layout/hierarchy3"/>
    <dgm:cxn modelId="{E661C8E3-CDE5-4D05-B692-F9D94ACCD5FA}" type="presParOf" srcId="{C8E4BE4C-C268-4319-B26E-85805B7A6840}" destId="{C5C4348D-8C3F-4F61-AF74-4A2322B6FABD}" srcOrd="0" destOrd="0" presId="urn:microsoft.com/office/officeart/2005/8/layout/hierarchy3"/>
    <dgm:cxn modelId="{0C5DEE50-0F71-48DE-B018-8875A05F6037}" type="presParOf" srcId="{C8E4BE4C-C268-4319-B26E-85805B7A6840}" destId="{F8357876-2101-4E1B-9B4A-146E3AB47CE8}" srcOrd="1" destOrd="0" presId="urn:microsoft.com/office/officeart/2005/8/layout/hierarchy3"/>
    <dgm:cxn modelId="{273B215C-7A94-4FE1-BA28-FE960EDA04FB}" type="presParOf" srcId="{6316A579-8DD7-4595-B8DB-990D38DAF013}" destId="{9F4F6868-2B6B-4A22-94B2-FDE186893D71}" srcOrd="1" destOrd="0" presId="urn:microsoft.com/office/officeart/2005/8/layout/hierarchy3"/>
    <dgm:cxn modelId="{BBEE7EFE-F5E2-458C-9A3F-FB261DEB9F9C}" type="presParOf" srcId="{9F4F6868-2B6B-4A22-94B2-FDE186893D71}" destId="{A25D5799-7648-4381-ACC9-EEEC5A09DAD2}" srcOrd="0" destOrd="0" presId="urn:microsoft.com/office/officeart/2005/8/layout/hierarchy3"/>
    <dgm:cxn modelId="{63E7B6CC-2371-48BE-A109-D47658269BE1}" type="presParOf" srcId="{9F4F6868-2B6B-4A22-94B2-FDE186893D71}" destId="{A2A6C5D4-3C66-49DE-8AE3-327D96CF77CD}" srcOrd="1" destOrd="0" presId="urn:microsoft.com/office/officeart/2005/8/layout/hierarchy3"/>
    <dgm:cxn modelId="{60B741BA-10E7-45E2-9DDD-C1EB5190566A}" type="presParOf" srcId="{09FEAC44-C77F-4FB6-884A-97BF6B3437DF}" destId="{C5B76EA1-3CC3-44D4-A9C4-AE94A4489255}" srcOrd="2" destOrd="0" presId="urn:microsoft.com/office/officeart/2005/8/layout/hierarchy3"/>
    <dgm:cxn modelId="{782AC559-C3B8-4C8E-B411-E95CAFE825EE}" type="presParOf" srcId="{C5B76EA1-3CC3-44D4-A9C4-AE94A4489255}" destId="{69F417B7-4FFB-4703-A599-F074B67EFFC9}" srcOrd="0" destOrd="0" presId="urn:microsoft.com/office/officeart/2005/8/layout/hierarchy3"/>
    <dgm:cxn modelId="{DF0B2B7F-84A3-4F88-A35E-2315D6914872}" type="presParOf" srcId="{69F417B7-4FFB-4703-A599-F074B67EFFC9}" destId="{52D1B20D-3A25-4072-94F1-F893861DE159}" srcOrd="0" destOrd="0" presId="urn:microsoft.com/office/officeart/2005/8/layout/hierarchy3"/>
    <dgm:cxn modelId="{FCF6DEC0-A2D1-4BA0-B51E-16B08D7D7FDF}" type="presParOf" srcId="{69F417B7-4FFB-4703-A599-F074B67EFFC9}" destId="{32202A42-06E4-4AA6-8D6A-097ABA8D3A1E}" srcOrd="1" destOrd="0" presId="urn:microsoft.com/office/officeart/2005/8/layout/hierarchy3"/>
    <dgm:cxn modelId="{BEEA0B4D-7C58-40C9-AC50-F828D4789F41}" type="presParOf" srcId="{C5B76EA1-3CC3-44D4-A9C4-AE94A4489255}" destId="{7D147A09-EA49-49F8-A2CC-C3FF0DA529DA}" srcOrd="1" destOrd="0" presId="urn:microsoft.com/office/officeart/2005/8/layout/hierarchy3"/>
    <dgm:cxn modelId="{16C99409-E170-4B20-94BB-510132399FDC}" type="presParOf" srcId="{7D147A09-EA49-49F8-A2CC-C3FF0DA529DA}" destId="{7E03E60B-81B1-4EA7-A7A5-BBF96E3EEF9B}" srcOrd="0" destOrd="0" presId="urn:microsoft.com/office/officeart/2005/8/layout/hierarchy3"/>
    <dgm:cxn modelId="{2728F298-F795-4003-A89F-7080BC61E888}" type="presParOf" srcId="{7D147A09-EA49-49F8-A2CC-C3FF0DA529DA}" destId="{498CDAC7-B6AC-49AB-A430-C6173E6131E1}" srcOrd="1" destOrd="0" presId="urn:microsoft.com/office/officeart/2005/8/layout/hierarchy3"/>
    <dgm:cxn modelId="{582553B0-2C60-49F9-BBDA-06FE700A2631}" type="presParOf" srcId="{09FEAC44-C77F-4FB6-884A-97BF6B3437DF}" destId="{06EE5745-E20D-4D81-8EE8-B71A291ADD59}" srcOrd="3" destOrd="0" presId="urn:microsoft.com/office/officeart/2005/8/layout/hierarchy3"/>
    <dgm:cxn modelId="{648FBE0B-F832-4162-9245-67E18E2B0EEE}" type="presParOf" srcId="{06EE5745-E20D-4D81-8EE8-B71A291ADD59}" destId="{46B5AD01-4C6A-4425-B44A-BCA26CA6591F}" srcOrd="0" destOrd="0" presId="urn:microsoft.com/office/officeart/2005/8/layout/hierarchy3"/>
    <dgm:cxn modelId="{201157C1-E12C-4E9A-A0E7-A8CC9C236983}" type="presParOf" srcId="{46B5AD01-4C6A-4425-B44A-BCA26CA6591F}" destId="{29787075-0F92-4B51-8B38-FC11D67962B7}" srcOrd="0" destOrd="0" presId="urn:microsoft.com/office/officeart/2005/8/layout/hierarchy3"/>
    <dgm:cxn modelId="{D27D4268-4EE5-4D31-8D9D-8F713C47CD2E}" type="presParOf" srcId="{46B5AD01-4C6A-4425-B44A-BCA26CA6591F}" destId="{76BAC1B4-612B-447A-9972-3D2613F80A69}" srcOrd="1" destOrd="0" presId="urn:microsoft.com/office/officeart/2005/8/layout/hierarchy3"/>
    <dgm:cxn modelId="{9FFEC3C4-E51D-4E7E-89AE-E00D28D5453B}" type="presParOf" srcId="{06EE5745-E20D-4D81-8EE8-B71A291ADD59}" destId="{A98858CB-7EDD-4CBB-BCA7-369B80F1A2E8}" srcOrd="1" destOrd="0" presId="urn:microsoft.com/office/officeart/2005/8/layout/hierarchy3"/>
    <dgm:cxn modelId="{F863612D-91C1-4BBA-AE9A-364AC7AAD582}" type="presParOf" srcId="{A98858CB-7EDD-4CBB-BCA7-369B80F1A2E8}" destId="{4E5166AF-EE46-45FD-A5D2-DA78324CF189}" srcOrd="0" destOrd="0" presId="urn:microsoft.com/office/officeart/2005/8/layout/hierarchy3"/>
    <dgm:cxn modelId="{D39B06A1-509F-42D9-B0BE-4C4824E829C2}" type="presParOf" srcId="{A98858CB-7EDD-4CBB-BCA7-369B80F1A2E8}" destId="{281EBFCA-9071-4B67-B0D6-E29892DEBA79}" srcOrd="1" destOrd="0" presId="urn:microsoft.com/office/officeart/2005/8/layout/hierarchy3"/>
    <dgm:cxn modelId="{0362E5E1-4F54-4C03-8601-0A2DB1049EC5}" type="presParOf" srcId="{09FEAC44-C77F-4FB6-884A-97BF6B3437DF}" destId="{3EBB268F-4028-4432-97B6-5E24946DD39F}" srcOrd="4" destOrd="0" presId="urn:microsoft.com/office/officeart/2005/8/layout/hierarchy3"/>
    <dgm:cxn modelId="{BE5B00A1-92C4-4D53-ACFA-3384DF142233}" type="presParOf" srcId="{3EBB268F-4028-4432-97B6-5E24946DD39F}" destId="{7E68E67F-6B99-4A95-8443-1372FDCEFA43}" srcOrd="0" destOrd="0" presId="urn:microsoft.com/office/officeart/2005/8/layout/hierarchy3"/>
    <dgm:cxn modelId="{94D6C8B8-0D25-48BD-B1D2-8DDAB5DFA72A}" type="presParOf" srcId="{7E68E67F-6B99-4A95-8443-1372FDCEFA43}" destId="{6B36C0EB-2618-4317-BA7C-C4FAC79E9E1F}" srcOrd="0" destOrd="0" presId="urn:microsoft.com/office/officeart/2005/8/layout/hierarchy3"/>
    <dgm:cxn modelId="{2F2BCE68-4CD6-456E-B3EC-F05F8CC0F4BD}" type="presParOf" srcId="{7E68E67F-6B99-4A95-8443-1372FDCEFA43}" destId="{37EF8029-1BC8-4145-921A-8023BAC2741C}" srcOrd="1" destOrd="0" presId="urn:microsoft.com/office/officeart/2005/8/layout/hierarchy3"/>
    <dgm:cxn modelId="{65A17AEB-DB06-4A7B-A57E-7A8E49E5D531}" type="presParOf" srcId="{3EBB268F-4028-4432-97B6-5E24946DD39F}" destId="{EFDC34AB-B37F-420C-91CB-D48E162AD91E}" srcOrd="1" destOrd="0" presId="urn:microsoft.com/office/officeart/2005/8/layout/hierarchy3"/>
    <dgm:cxn modelId="{FEDF50D7-58B8-4153-875F-BA67AB74EC9F}" type="presParOf" srcId="{EFDC34AB-B37F-420C-91CB-D48E162AD91E}" destId="{8A8CD744-56F6-4E46-900F-B0C1E58DD7FB}" srcOrd="0" destOrd="0" presId="urn:microsoft.com/office/officeart/2005/8/layout/hierarchy3"/>
    <dgm:cxn modelId="{2F92DC42-9E43-4527-9C36-418BBAED1F8D}" type="presParOf" srcId="{EFDC34AB-B37F-420C-91CB-D48E162AD91E}" destId="{6EE392FA-728B-4B53-A3A2-937EE41B1753}" srcOrd="1" destOrd="0" presId="urn:microsoft.com/office/officeart/2005/8/layout/hierarchy3"/>
    <dgm:cxn modelId="{50290AB9-DD57-467D-A713-F194BFB43BA6}" type="presParOf" srcId="{EFDC34AB-B37F-420C-91CB-D48E162AD91E}" destId="{DD67FD11-34D7-443B-BDDF-1D686D067A16}" srcOrd="2" destOrd="0" presId="urn:microsoft.com/office/officeart/2005/8/layout/hierarchy3"/>
    <dgm:cxn modelId="{6540E838-A6D4-48E0-AF2D-61C158E3E033}" type="presParOf" srcId="{EFDC34AB-B37F-420C-91CB-D48E162AD91E}" destId="{864469DE-DCCB-478E-BDA2-91E07080096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324C56-687D-4AA9-808C-94F340C5B668}" type="doc">
      <dgm:prSet loTypeId="urn:microsoft.com/office/officeart/2005/8/layout/radial4" loCatId="relationship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686104-F962-4A8F-AF5F-F30B4A821D62}">
      <dgm:prSet phldrT="[Text]"/>
      <dgm:spPr/>
      <dgm:t>
        <a:bodyPr/>
        <a:lstStyle/>
        <a:p>
          <a:r>
            <a:rPr lang="en-US" dirty="0" smtClean="0"/>
            <a:t>Product</a:t>
          </a:r>
          <a:endParaRPr lang="en-US" dirty="0"/>
        </a:p>
      </dgm:t>
    </dgm:pt>
    <dgm:pt modelId="{FE80415D-09A8-4308-B8E9-37FC951EBCFE}" type="parTrans" cxnId="{6AEC9BB1-E21A-4E7E-A620-AE44F0047D8C}">
      <dgm:prSet/>
      <dgm:spPr/>
      <dgm:t>
        <a:bodyPr/>
        <a:lstStyle/>
        <a:p>
          <a:endParaRPr lang="en-US"/>
        </a:p>
      </dgm:t>
    </dgm:pt>
    <dgm:pt modelId="{0EC70532-7E73-4740-87DC-071BEFCC56D7}" type="sibTrans" cxnId="{6AEC9BB1-E21A-4E7E-A620-AE44F0047D8C}">
      <dgm:prSet/>
      <dgm:spPr/>
      <dgm:t>
        <a:bodyPr/>
        <a:lstStyle/>
        <a:p>
          <a:endParaRPr lang="en-US"/>
        </a:p>
      </dgm:t>
    </dgm:pt>
    <dgm:pt modelId="{E3FCE952-BB80-4976-98CD-A905E68CB54B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Raw Input</a:t>
          </a:r>
          <a:endParaRPr lang="en-US" dirty="0">
            <a:solidFill>
              <a:schemeClr val="bg2"/>
            </a:solidFill>
          </a:endParaRPr>
        </a:p>
      </dgm:t>
    </dgm:pt>
    <dgm:pt modelId="{13BC9C31-A2D6-40AE-8A01-C7AEB83E6E2F}" type="parTrans" cxnId="{710807AE-C83C-48E7-9D9B-4617147B07B1}">
      <dgm:prSet/>
      <dgm:spPr/>
      <dgm:t>
        <a:bodyPr/>
        <a:lstStyle/>
        <a:p>
          <a:endParaRPr lang="en-US"/>
        </a:p>
      </dgm:t>
    </dgm:pt>
    <dgm:pt modelId="{5167945F-FCFD-43FC-AAF6-924F405537E0}" type="sibTrans" cxnId="{710807AE-C83C-48E7-9D9B-4617147B07B1}">
      <dgm:prSet/>
      <dgm:spPr/>
      <dgm:t>
        <a:bodyPr/>
        <a:lstStyle/>
        <a:p>
          <a:endParaRPr lang="en-US"/>
        </a:p>
      </dgm:t>
    </dgm:pt>
    <dgm:pt modelId="{0FAFD7C3-BEC0-4D91-A4A2-BAE139482C6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Standard </a:t>
          </a:r>
          <a:r>
            <a:rPr lang="en-US" dirty="0" err="1" smtClean="0">
              <a:solidFill>
                <a:schemeClr val="bg1"/>
              </a:solidFill>
            </a:rPr>
            <a:t>vs</a:t>
          </a:r>
          <a:r>
            <a:rPr lang="en-US" dirty="0" smtClean="0">
              <a:solidFill>
                <a:schemeClr val="bg1"/>
              </a:solidFill>
            </a:rPr>
            <a:t> Controlling</a:t>
          </a:r>
          <a:endParaRPr lang="en-US" dirty="0">
            <a:solidFill>
              <a:schemeClr val="bg1"/>
            </a:solidFill>
          </a:endParaRPr>
        </a:p>
      </dgm:t>
    </dgm:pt>
    <dgm:pt modelId="{17ABDD60-6626-4A9D-A5A7-F622D7169AE5}" type="parTrans" cxnId="{EA19A22A-FD0D-4212-B14D-BA1DF52FDB31}">
      <dgm:prSet/>
      <dgm:spPr/>
      <dgm:t>
        <a:bodyPr/>
        <a:lstStyle/>
        <a:p>
          <a:endParaRPr lang="en-US"/>
        </a:p>
      </dgm:t>
    </dgm:pt>
    <dgm:pt modelId="{26FA313C-C209-4CA4-AFE5-8885D83A2BDB}" type="sibTrans" cxnId="{EA19A22A-FD0D-4212-B14D-BA1DF52FDB31}">
      <dgm:prSet/>
      <dgm:spPr/>
      <dgm:t>
        <a:bodyPr/>
        <a:lstStyle/>
        <a:p>
          <a:endParaRPr lang="en-US"/>
        </a:p>
      </dgm:t>
    </dgm:pt>
    <dgm:pt modelId="{0D1434AB-7035-43B9-BB4E-1B3546267403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Work Culture</a:t>
          </a:r>
          <a:endParaRPr lang="en-US" dirty="0">
            <a:solidFill>
              <a:schemeClr val="bg2"/>
            </a:solidFill>
          </a:endParaRPr>
        </a:p>
      </dgm:t>
    </dgm:pt>
    <dgm:pt modelId="{15DE4186-85AA-49A4-87E9-51AA879533CC}" type="parTrans" cxnId="{79C28228-5A4D-4C7D-B2CE-DC407F61493D}">
      <dgm:prSet/>
      <dgm:spPr/>
      <dgm:t>
        <a:bodyPr/>
        <a:lstStyle/>
        <a:p>
          <a:endParaRPr lang="en-US"/>
        </a:p>
      </dgm:t>
    </dgm:pt>
    <dgm:pt modelId="{139AA1BC-11A3-400B-BC4C-9CCEBF9B13CB}" type="sibTrans" cxnId="{79C28228-5A4D-4C7D-B2CE-DC407F61493D}">
      <dgm:prSet/>
      <dgm:spPr/>
      <dgm:t>
        <a:bodyPr/>
        <a:lstStyle/>
        <a:p>
          <a:endParaRPr lang="en-US"/>
        </a:p>
      </dgm:t>
    </dgm:pt>
    <dgm:pt modelId="{4568619F-9859-4F5B-A3A2-B3082D9124F5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Innovation</a:t>
          </a:r>
          <a:endParaRPr lang="en-US" dirty="0">
            <a:solidFill>
              <a:schemeClr val="bg2"/>
            </a:solidFill>
          </a:endParaRPr>
        </a:p>
      </dgm:t>
    </dgm:pt>
    <dgm:pt modelId="{CE3EA133-5E92-44C2-A98F-665F96F41680}" type="parTrans" cxnId="{720643EA-C512-400E-9A7D-2DB02A255695}">
      <dgm:prSet/>
      <dgm:spPr/>
      <dgm:t>
        <a:bodyPr/>
        <a:lstStyle/>
        <a:p>
          <a:endParaRPr lang="en-US"/>
        </a:p>
      </dgm:t>
    </dgm:pt>
    <dgm:pt modelId="{85A6EB98-53A8-40B3-BF74-D40A80B46F13}" type="sibTrans" cxnId="{720643EA-C512-400E-9A7D-2DB02A255695}">
      <dgm:prSet/>
      <dgm:spPr/>
      <dgm:t>
        <a:bodyPr/>
        <a:lstStyle/>
        <a:p>
          <a:endParaRPr lang="en-US"/>
        </a:p>
      </dgm:t>
    </dgm:pt>
    <dgm:pt modelId="{EC30DDFE-BF1E-4168-A332-87443178025D}">
      <dgm:prSet phldrT="[Text]"/>
      <dgm:spPr/>
      <dgm:t>
        <a:bodyPr/>
        <a:lstStyle/>
        <a:p>
          <a:r>
            <a:rPr lang="en-US" dirty="0" smtClean="0">
              <a:solidFill>
                <a:schemeClr val="bg2"/>
              </a:solidFill>
            </a:rPr>
            <a:t>Market Demand</a:t>
          </a:r>
          <a:endParaRPr lang="en-US" dirty="0">
            <a:solidFill>
              <a:schemeClr val="bg2"/>
            </a:solidFill>
          </a:endParaRPr>
        </a:p>
      </dgm:t>
    </dgm:pt>
    <dgm:pt modelId="{1E2E988A-7C3C-4887-8832-DC7E2CD4036E}" type="parTrans" cxnId="{F79CFFE1-4693-4B48-989D-37476080DA62}">
      <dgm:prSet/>
      <dgm:spPr/>
      <dgm:t>
        <a:bodyPr/>
        <a:lstStyle/>
        <a:p>
          <a:endParaRPr lang="en-US"/>
        </a:p>
      </dgm:t>
    </dgm:pt>
    <dgm:pt modelId="{F6DD04B6-A76E-483B-8167-FD50951AD398}" type="sibTrans" cxnId="{F79CFFE1-4693-4B48-989D-37476080DA62}">
      <dgm:prSet/>
      <dgm:spPr/>
      <dgm:t>
        <a:bodyPr/>
        <a:lstStyle/>
        <a:p>
          <a:endParaRPr lang="en-US"/>
        </a:p>
      </dgm:t>
    </dgm:pt>
    <dgm:pt modelId="{2243DBE8-7BEC-42F1-BE1C-9E57BCCE6C61}" type="pres">
      <dgm:prSet presAssocID="{92324C56-687D-4AA9-808C-94F340C5B66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0F6AE0-CE65-4FC9-9F7A-9D1516C63F52}" type="pres">
      <dgm:prSet presAssocID="{25686104-F962-4A8F-AF5F-F30B4A821D62}" presName="centerShape" presStyleLbl="node0" presStyleIdx="0" presStyleCnt="1"/>
      <dgm:spPr/>
      <dgm:t>
        <a:bodyPr/>
        <a:lstStyle/>
        <a:p>
          <a:endParaRPr lang="en-US"/>
        </a:p>
      </dgm:t>
    </dgm:pt>
    <dgm:pt modelId="{E902D3D1-C755-40C1-8602-7EA10B620229}" type="pres">
      <dgm:prSet presAssocID="{13BC9C31-A2D6-40AE-8A01-C7AEB83E6E2F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3568EADF-1CE9-4195-B850-74EC4F444F19}" type="pres">
      <dgm:prSet presAssocID="{E3FCE952-BB80-4976-98CD-A905E68CB54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1D845-3627-444A-ABF9-7533C9148F9C}" type="pres">
      <dgm:prSet presAssocID="{17ABDD60-6626-4A9D-A5A7-F622D7169AE5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D9CF208B-9B15-43BF-B3D5-13D95E7A7F48}" type="pres">
      <dgm:prSet presAssocID="{0FAFD7C3-BEC0-4D91-A4A2-BAE139482C64}" presName="node" presStyleLbl="node1" presStyleIdx="1" presStyleCnt="5" custScaleX="102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82E29-A99F-4B5F-AB21-A08BDF5796B7}" type="pres">
      <dgm:prSet presAssocID="{15DE4186-85AA-49A4-87E9-51AA879533CC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AD5E2DB7-AD4B-46C6-A9ED-94DF74614413}" type="pres">
      <dgm:prSet presAssocID="{0D1434AB-7035-43B9-BB4E-1B354626740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0F222-FC2A-4628-97CE-9ECD58D7AD73}" type="pres">
      <dgm:prSet presAssocID="{CE3EA133-5E92-44C2-A98F-665F96F41680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2D3D5F84-E713-49B3-B1D3-C6BC08F1718C}" type="pres">
      <dgm:prSet presAssocID="{4568619F-9859-4F5B-A3A2-B3082D9124F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7BC786-FBFF-4E7C-A81F-B201041072C5}" type="pres">
      <dgm:prSet presAssocID="{1E2E988A-7C3C-4887-8832-DC7E2CD4036E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80D403AB-507D-4679-8A03-6CDFE060FC7A}" type="pres">
      <dgm:prSet presAssocID="{EC30DDFE-BF1E-4168-A332-87443178025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1BE8E2-6A4E-4777-98BC-A1CF4718E14E}" type="presOf" srcId="{25686104-F962-4A8F-AF5F-F30B4A821D62}" destId="{230F6AE0-CE65-4FC9-9F7A-9D1516C63F52}" srcOrd="0" destOrd="0" presId="urn:microsoft.com/office/officeart/2005/8/layout/radial4"/>
    <dgm:cxn modelId="{A06C0F14-3D43-4BC0-A823-B83BDF28D296}" type="presOf" srcId="{0D1434AB-7035-43B9-BB4E-1B3546267403}" destId="{AD5E2DB7-AD4B-46C6-A9ED-94DF74614413}" srcOrd="0" destOrd="0" presId="urn:microsoft.com/office/officeart/2005/8/layout/radial4"/>
    <dgm:cxn modelId="{AE7B81AB-151C-457A-B221-D1AF52DC83BD}" type="presOf" srcId="{13BC9C31-A2D6-40AE-8A01-C7AEB83E6E2F}" destId="{E902D3D1-C755-40C1-8602-7EA10B620229}" srcOrd="0" destOrd="0" presId="urn:microsoft.com/office/officeart/2005/8/layout/radial4"/>
    <dgm:cxn modelId="{4539C623-B2F3-4012-A6D7-359022C93A33}" type="presOf" srcId="{CE3EA133-5E92-44C2-A98F-665F96F41680}" destId="{2F90F222-FC2A-4628-97CE-9ECD58D7AD73}" srcOrd="0" destOrd="0" presId="urn:microsoft.com/office/officeart/2005/8/layout/radial4"/>
    <dgm:cxn modelId="{6AEC9BB1-E21A-4E7E-A620-AE44F0047D8C}" srcId="{92324C56-687D-4AA9-808C-94F340C5B668}" destId="{25686104-F962-4A8F-AF5F-F30B4A821D62}" srcOrd="0" destOrd="0" parTransId="{FE80415D-09A8-4308-B8E9-37FC951EBCFE}" sibTransId="{0EC70532-7E73-4740-87DC-071BEFCC56D7}"/>
    <dgm:cxn modelId="{EA19A22A-FD0D-4212-B14D-BA1DF52FDB31}" srcId="{25686104-F962-4A8F-AF5F-F30B4A821D62}" destId="{0FAFD7C3-BEC0-4D91-A4A2-BAE139482C64}" srcOrd="1" destOrd="0" parTransId="{17ABDD60-6626-4A9D-A5A7-F622D7169AE5}" sibTransId="{26FA313C-C209-4CA4-AFE5-8885D83A2BDB}"/>
    <dgm:cxn modelId="{DADB6E45-A428-468C-BB10-7DC8B4D5E581}" type="presOf" srcId="{92324C56-687D-4AA9-808C-94F340C5B668}" destId="{2243DBE8-7BEC-42F1-BE1C-9E57BCCE6C61}" srcOrd="0" destOrd="0" presId="urn:microsoft.com/office/officeart/2005/8/layout/radial4"/>
    <dgm:cxn modelId="{CA7B607E-3A91-4961-9FE4-EDA145B711C8}" type="presOf" srcId="{17ABDD60-6626-4A9D-A5A7-F622D7169AE5}" destId="{BB71D845-3627-444A-ABF9-7533C9148F9C}" srcOrd="0" destOrd="0" presId="urn:microsoft.com/office/officeart/2005/8/layout/radial4"/>
    <dgm:cxn modelId="{58C808C2-E940-415C-81D3-BD09C37DF8FA}" type="presOf" srcId="{4568619F-9859-4F5B-A3A2-B3082D9124F5}" destId="{2D3D5F84-E713-49B3-B1D3-C6BC08F1718C}" srcOrd="0" destOrd="0" presId="urn:microsoft.com/office/officeart/2005/8/layout/radial4"/>
    <dgm:cxn modelId="{79C28228-5A4D-4C7D-B2CE-DC407F61493D}" srcId="{25686104-F962-4A8F-AF5F-F30B4A821D62}" destId="{0D1434AB-7035-43B9-BB4E-1B3546267403}" srcOrd="2" destOrd="0" parTransId="{15DE4186-85AA-49A4-87E9-51AA879533CC}" sibTransId="{139AA1BC-11A3-400B-BC4C-9CCEBF9B13CB}"/>
    <dgm:cxn modelId="{710807AE-C83C-48E7-9D9B-4617147B07B1}" srcId="{25686104-F962-4A8F-AF5F-F30B4A821D62}" destId="{E3FCE952-BB80-4976-98CD-A905E68CB54B}" srcOrd="0" destOrd="0" parTransId="{13BC9C31-A2D6-40AE-8A01-C7AEB83E6E2F}" sibTransId="{5167945F-FCFD-43FC-AAF6-924F405537E0}"/>
    <dgm:cxn modelId="{18881F49-52E1-4226-BA5B-B4AA574A5169}" type="presOf" srcId="{E3FCE952-BB80-4976-98CD-A905E68CB54B}" destId="{3568EADF-1CE9-4195-B850-74EC4F444F19}" srcOrd="0" destOrd="0" presId="urn:microsoft.com/office/officeart/2005/8/layout/radial4"/>
    <dgm:cxn modelId="{C3B1F013-4E27-4027-BC35-C10E87896368}" type="presOf" srcId="{1E2E988A-7C3C-4887-8832-DC7E2CD4036E}" destId="{2C7BC786-FBFF-4E7C-A81F-B201041072C5}" srcOrd="0" destOrd="0" presId="urn:microsoft.com/office/officeart/2005/8/layout/radial4"/>
    <dgm:cxn modelId="{720643EA-C512-400E-9A7D-2DB02A255695}" srcId="{25686104-F962-4A8F-AF5F-F30B4A821D62}" destId="{4568619F-9859-4F5B-A3A2-B3082D9124F5}" srcOrd="3" destOrd="0" parTransId="{CE3EA133-5E92-44C2-A98F-665F96F41680}" sibTransId="{85A6EB98-53A8-40B3-BF74-D40A80B46F13}"/>
    <dgm:cxn modelId="{14A323FF-E5E2-4381-B67F-545CD67EAE30}" type="presOf" srcId="{EC30DDFE-BF1E-4168-A332-87443178025D}" destId="{80D403AB-507D-4679-8A03-6CDFE060FC7A}" srcOrd="0" destOrd="0" presId="urn:microsoft.com/office/officeart/2005/8/layout/radial4"/>
    <dgm:cxn modelId="{C3A165A4-B17A-4BF8-A501-74C72C15F855}" type="presOf" srcId="{15DE4186-85AA-49A4-87E9-51AA879533CC}" destId="{E0D82E29-A99F-4B5F-AB21-A08BDF5796B7}" srcOrd="0" destOrd="0" presId="urn:microsoft.com/office/officeart/2005/8/layout/radial4"/>
    <dgm:cxn modelId="{2B8B0836-98EE-41D3-8544-982714D252B2}" type="presOf" srcId="{0FAFD7C3-BEC0-4D91-A4A2-BAE139482C64}" destId="{D9CF208B-9B15-43BF-B3D5-13D95E7A7F48}" srcOrd="0" destOrd="0" presId="urn:microsoft.com/office/officeart/2005/8/layout/radial4"/>
    <dgm:cxn modelId="{F79CFFE1-4693-4B48-989D-37476080DA62}" srcId="{25686104-F962-4A8F-AF5F-F30B4A821D62}" destId="{EC30DDFE-BF1E-4168-A332-87443178025D}" srcOrd="4" destOrd="0" parTransId="{1E2E988A-7C3C-4887-8832-DC7E2CD4036E}" sibTransId="{F6DD04B6-A76E-483B-8167-FD50951AD398}"/>
    <dgm:cxn modelId="{C437E833-E9D1-4C6F-9160-99B37172CC96}" type="presParOf" srcId="{2243DBE8-7BEC-42F1-BE1C-9E57BCCE6C61}" destId="{230F6AE0-CE65-4FC9-9F7A-9D1516C63F52}" srcOrd="0" destOrd="0" presId="urn:microsoft.com/office/officeart/2005/8/layout/radial4"/>
    <dgm:cxn modelId="{F966A8E4-F487-4252-B458-E1405DEC0B34}" type="presParOf" srcId="{2243DBE8-7BEC-42F1-BE1C-9E57BCCE6C61}" destId="{E902D3D1-C755-40C1-8602-7EA10B620229}" srcOrd="1" destOrd="0" presId="urn:microsoft.com/office/officeart/2005/8/layout/radial4"/>
    <dgm:cxn modelId="{3B1FEDE0-4D52-4AFF-BA55-4A1F9E74A899}" type="presParOf" srcId="{2243DBE8-7BEC-42F1-BE1C-9E57BCCE6C61}" destId="{3568EADF-1CE9-4195-B850-74EC4F444F19}" srcOrd="2" destOrd="0" presId="urn:microsoft.com/office/officeart/2005/8/layout/radial4"/>
    <dgm:cxn modelId="{73FD4DAB-488E-4EB0-A5CF-226F50FA6630}" type="presParOf" srcId="{2243DBE8-7BEC-42F1-BE1C-9E57BCCE6C61}" destId="{BB71D845-3627-444A-ABF9-7533C9148F9C}" srcOrd="3" destOrd="0" presId="urn:microsoft.com/office/officeart/2005/8/layout/radial4"/>
    <dgm:cxn modelId="{4861A47A-089C-4E2B-B207-84C8CAEC39F3}" type="presParOf" srcId="{2243DBE8-7BEC-42F1-BE1C-9E57BCCE6C61}" destId="{D9CF208B-9B15-43BF-B3D5-13D95E7A7F48}" srcOrd="4" destOrd="0" presId="urn:microsoft.com/office/officeart/2005/8/layout/radial4"/>
    <dgm:cxn modelId="{D1AEBAD6-A33B-4805-9290-175A7F1E57AB}" type="presParOf" srcId="{2243DBE8-7BEC-42F1-BE1C-9E57BCCE6C61}" destId="{E0D82E29-A99F-4B5F-AB21-A08BDF5796B7}" srcOrd="5" destOrd="0" presId="urn:microsoft.com/office/officeart/2005/8/layout/radial4"/>
    <dgm:cxn modelId="{602A0D79-CE36-415E-BA04-A1BD05749DF7}" type="presParOf" srcId="{2243DBE8-7BEC-42F1-BE1C-9E57BCCE6C61}" destId="{AD5E2DB7-AD4B-46C6-A9ED-94DF74614413}" srcOrd="6" destOrd="0" presId="urn:microsoft.com/office/officeart/2005/8/layout/radial4"/>
    <dgm:cxn modelId="{F03FBED4-C9FE-45FB-A1D6-CB1A44AAD948}" type="presParOf" srcId="{2243DBE8-7BEC-42F1-BE1C-9E57BCCE6C61}" destId="{2F90F222-FC2A-4628-97CE-9ECD58D7AD73}" srcOrd="7" destOrd="0" presId="urn:microsoft.com/office/officeart/2005/8/layout/radial4"/>
    <dgm:cxn modelId="{5482B687-6BA7-439B-8D03-D3E65E39A612}" type="presParOf" srcId="{2243DBE8-7BEC-42F1-BE1C-9E57BCCE6C61}" destId="{2D3D5F84-E713-49B3-B1D3-C6BC08F1718C}" srcOrd="8" destOrd="0" presId="urn:microsoft.com/office/officeart/2005/8/layout/radial4"/>
    <dgm:cxn modelId="{BEFE8AE6-5A39-470C-8024-AD3FD99BCBAD}" type="presParOf" srcId="{2243DBE8-7BEC-42F1-BE1C-9E57BCCE6C61}" destId="{2C7BC786-FBFF-4E7C-A81F-B201041072C5}" srcOrd="9" destOrd="0" presId="urn:microsoft.com/office/officeart/2005/8/layout/radial4"/>
    <dgm:cxn modelId="{95DFD261-37F2-4018-8B76-DB52F5C28A5F}" type="presParOf" srcId="{2243DBE8-7BEC-42F1-BE1C-9E57BCCE6C61}" destId="{80D403AB-507D-4679-8A03-6CDFE060FC7A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BAE29-969B-41A7-B204-CDAD6CE5322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BBFC62-8EA5-4E7C-93A3-96B2B03A4AEA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400" b="1" dirty="0" err="1" smtClean="0">
              <a:solidFill>
                <a:schemeClr val="tx1"/>
              </a:solidFill>
            </a:rPr>
            <a:t>Merenung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Berimajinasi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Berpikir</a:t>
          </a:r>
          <a:endParaRPr lang="en-US" sz="1400" b="1" dirty="0">
            <a:solidFill>
              <a:schemeClr val="tx1"/>
            </a:solidFill>
          </a:endParaRPr>
        </a:p>
      </dgm:t>
    </dgm:pt>
    <dgm:pt modelId="{82CC8D2E-779E-428E-BB90-BCDBA2FC6769}" type="parTrans" cxnId="{ECA17B51-0B39-468A-B051-EF6C6C8CE5A6}">
      <dgm:prSet/>
      <dgm:spPr/>
      <dgm:t>
        <a:bodyPr/>
        <a:lstStyle/>
        <a:p>
          <a:endParaRPr lang="en-US"/>
        </a:p>
      </dgm:t>
    </dgm:pt>
    <dgm:pt modelId="{53A52A6C-C0F9-46CC-8ED1-138934EA7D78}" type="sibTrans" cxnId="{ECA17B51-0B39-468A-B051-EF6C6C8CE5A6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DE4F0A8-7F11-48FB-94EB-726821EEA65C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400" b="1" dirty="0" err="1" smtClean="0">
              <a:solidFill>
                <a:schemeClr val="tx1"/>
              </a:solidFill>
            </a:rPr>
            <a:t>Mencari</a:t>
          </a:r>
          <a:r>
            <a:rPr lang="en-US" sz="1400" b="1" dirty="0" smtClean="0">
              <a:solidFill>
                <a:schemeClr val="tx1"/>
              </a:solidFill>
            </a:rPr>
            <a:t> data </a:t>
          </a:r>
          <a:r>
            <a:rPr lang="en-US" sz="1400" b="1" dirty="0" err="1" smtClean="0">
              <a:solidFill>
                <a:schemeClr val="tx1"/>
              </a:solidFill>
            </a:rPr>
            <a:t>dan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informasi</a:t>
          </a:r>
          <a:r>
            <a:rPr lang="en-US" sz="1400" b="1" dirty="0" smtClean="0">
              <a:solidFill>
                <a:schemeClr val="tx1"/>
              </a:solidFill>
            </a:rPr>
            <a:t> , </a:t>
          </a:r>
          <a:r>
            <a:rPr lang="en-US" sz="1400" b="1" dirty="0" err="1" smtClean="0">
              <a:solidFill>
                <a:schemeClr val="tx1"/>
              </a:solidFill>
            </a:rPr>
            <a:t>membaca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rujukan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studi</a:t>
          </a:r>
          <a:r>
            <a:rPr lang="en-US" sz="1400" b="1" dirty="0" smtClean="0">
              <a:solidFill>
                <a:schemeClr val="tx1"/>
              </a:solidFill>
            </a:rPr>
            <a:t> banding, </a:t>
          </a:r>
          <a:r>
            <a:rPr lang="en-US" sz="1400" b="1" dirty="0" err="1" smtClean="0">
              <a:solidFill>
                <a:schemeClr val="tx1"/>
              </a:solidFill>
            </a:rPr>
            <a:t>berdialog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dan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berdiskusi</a:t>
          </a:r>
          <a:endParaRPr lang="en-US" sz="1400" b="1" dirty="0">
            <a:solidFill>
              <a:schemeClr val="tx1"/>
            </a:solidFill>
          </a:endParaRPr>
        </a:p>
      </dgm:t>
    </dgm:pt>
    <dgm:pt modelId="{8AC7C265-5F50-4D6E-8654-D2ACFDB63D45}" type="parTrans" cxnId="{7BFE9560-CD5D-4573-B1CD-D43755E32D0C}">
      <dgm:prSet/>
      <dgm:spPr/>
      <dgm:t>
        <a:bodyPr/>
        <a:lstStyle/>
        <a:p>
          <a:endParaRPr lang="en-US"/>
        </a:p>
      </dgm:t>
    </dgm:pt>
    <dgm:pt modelId="{976DB03B-4473-426F-9851-8B766A270B4C}" type="sibTrans" cxnId="{7BFE9560-CD5D-4573-B1CD-D43755E32D0C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0F6CC33-1D31-4128-B10E-CF264BACC08B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400" b="1" dirty="0" err="1" smtClean="0">
              <a:solidFill>
                <a:schemeClr val="tx1"/>
              </a:solidFill>
            </a:rPr>
            <a:t>Menganalisa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Membuat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Rancangan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Sosialisasi</a:t>
          </a:r>
          <a:r>
            <a:rPr lang="en-US" sz="1400" b="1" dirty="0" smtClean="0">
              <a:solidFill>
                <a:schemeClr val="tx1"/>
              </a:solidFill>
            </a:rPr>
            <a:t> di </a:t>
          </a:r>
          <a:r>
            <a:rPr lang="en-US" sz="1400" b="1" dirty="0" err="1" smtClean="0">
              <a:solidFill>
                <a:schemeClr val="tx1"/>
              </a:solidFill>
            </a:rPr>
            <a:t>lingkungan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terbatas</a:t>
          </a:r>
          <a:endParaRPr lang="en-US" sz="1400" b="1" dirty="0">
            <a:solidFill>
              <a:schemeClr val="tx1"/>
            </a:solidFill>
          </a:endParaRPr>
        </a:p>
      </dgm:t>
    </dgm:pt>
    <dgm:pt modelId="{FA366647-5C52-436A-AC8E-EFE7AF0C8E1E}" type="parTrans" cxnId="{6B0F3821-5A34-4557-9D6D-C983EC92EC85}">
      <dgm:prSet/>
      <dgm:spPr/>
      <dgm:t>
        <a:bodyPr/>
        <a:lstStyle/>
        <a:p>
          <a:endParaRPr lang="en-US"/>
        </a:p>
      </dgm:t>
    </dgm:pt>
    <dgm:pt modelId="{368DA638-5369-441C-B991-19F9ABD6691E}" type="sibTrans" cxnId="{6B0F3821-5A34-4557-9D6D-C983EC92EC85}">
      <dgm:prSet>
        <dgm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9BE6BF83-E48E-47A3-942F-18F44888EF35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400" b="1" dirty="0" err="1" smtClean="0">
              <a:solidFill>
                <a:schemeClr val="tx1"/>
              </a:solidFill>
            </a:rPr>
            <a:t>Lahirnya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Karya</a:t>
          </a:r>
          <a:r>
            <a:rPr lang="en-US" sz="1400" b="1" dirty="0" smtClean="0">
              <a:solidFill>
                <a:schemeClr val="tx1"/>
              </a:solidFill>
            </a:rPr>
            <a:t>  </a:t>
          </a:r>
          <a:r>
            <a:rPr lang="en-US" sz="1400" b="1" dirty="0" err="1" smtClean="0">
              <a:solidFill>
                <a:schemeClr val="tx1"/>
              </a:solidFill>
            </a:rPr>
            <a:t>Kreatif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sebagai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sebuah</a:t>
          </a:r>
          <a:r>
            <a:rPr lang="en-US" sz="1400" b="1" dirty="0" smtClean="0">
              <a:solidFill>
                <a:schemeClr val="tx1"/>
              </a:solidFill>
            </a:rPr>
            <a:t> </a:t>
          </a:r>
          <a:r>
            <a:rPr lang="en-US" sz="1400" b="1" dirty="0" err="1" smtClean="0">
              <a:solidFill>
                <a:schemeClr val="tx1"/>
              </a:solidFill>
            </a:rPr>
            <a:t>inovasi</a:t>
          </a:r>
          <a:endParaRPr lang="en-US" sz="1400" b="1" dirty="0">
            <a:solidFill>
              <a:schemeClr val="tx1"/>
            </a:solidFill>
          </a:endParaRPr>
        </a:p>
      </dgm:t>
    </dgm:pt>
    <dgm:pt modelId="{EC74DC3C-DE3F-44E7-A8A4-ACF9810546DB}" type="parTrans" cxnId="{8091F045-5E76-4702-A561-1135771311B9}">
      <dgm:prSet/>
      <dgm:spPr/>
      <dgm:t>
        <a:bodyPr/>
        <a:lstStyle/>
        <a:p>
          <a:endParaRPr lang="en-US"/>
        </a:p>
      </dgm:t>
    </dgm:pt>
    <dgm:pt modelId="{717F93D7-B20F-40DE-B5F2-73C89997C62B}" type="sibTrans" cxnId="{8091F045-5E76-4702-A561-1135771311B9}">
      <dgm:prSet/>
      <dgm:spPr/>
      <dgm:t>
        <a:bodyPr/>
        <a:lstStyle/>
        <a:p>
          <a:endParaRPr lang="en-US"/>
        </a:p>
      </dgm:t>
    </dgm:pt>
    <dgm:pt modelId="{E75217B6-CB6C-4F18-BB9E-97BDE13BFDA8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400" b="1" dirty="0" err="1" smtClean="0">
              <a:solidFill>
                <a:schemeClr val="tx1"/>
              </a:solidFill>
            </a:rPr>
            <a:t>Ketidakpuasan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Keingintahuan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Kejenuha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Kebutuhan</a:t>
          </a:r>
          <a:r>
            <a:rPr lang="en-US" sz="1400" b="1" dirty="0" smtClean="0">
              <a:solidFill>
                <a:schemeClr val="tx1"/>
              </a:solidFill>
            </a:rPr>
            <a:t>, </a:t>
          </a:r>
          <a:r>
            <a:rPr lang="en-US" sz="1400" b="1" dirty="0" err="1" smtClean="0">
              <a:solidFill>
                <a:schemeClr val="tx1"/>
              </a:solidFill>
            </a:rPr>
            <a:t>Keinginan</a:t>
          </a:r>
          <a:endParaRPr lang="en-US" sz="1400" b="1" dirty="0">
            <a:solidFill>
              <a:schemeClr val="tx1"/>
            </a:solidFill>
          </a:endParaRPr>
        </a:p>
      </dgm:t>
    </dgm:pt>
    <dgm:pt modelId="{94D52602-DE57-4E20-BC82-F146A4C10D5F}" type="parTrans" cxnId="{117C65A6-3F60-46A0-A98D-1BC13FB4BC62}">
      <dgm:prSet/>
      <dgm:spPr/>
      <dgm:t>
        <a:bodyPr/>
        <a:lstStyle/>
        <a:p>
          <a:endParaRPr lang="en-US"/>
        </a:p>
      </dgm:t>
    </dgm:pt>
    <dgm:pt modelId="{FD2FD8E2-B282-4E9E-95B4-69179CE3DB49}" type="sibTrans" cxnId="{117C65A6-3F60-46A0-A98D-1BC13FB4BC62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C9E5951-E501-4F3C-838C-54FCD282137C}">
      <dgm:prSet phldrT="[Text]" custT="1"/>
      <dgm:spPr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1600" b="1" dirty="0" err="1" smtClean="0">
              <a:solidFill>
                <a:schemeClr val="tx1"/>
              </a:solidFill>
            </a:rPr>
            <a:t>Dimanfaatkan</a:t>
          </a:r>
          <a:endParaRPr lang="en-US" sz="1600" b="1" dirty="0">
            <a:solidFill>
              <a:schemeClr val="tx1"/>
            </a:solidFill>
          </a:endParaRPr>
        </a:p>
      </dgm:t>
    </dgm:pt>
    <dgm:pt modelId="{FCD26CFB-1949-4831-906E-4E2C10EEDCE1}" type="parTrans" cxnId="{EACCD49D-2523-4548-83AF-54D690134AE0}">
      <dgm:prSet/>
      <dgm:spPr/>
      <dgm:t>
        <a:bodyPr/>
        <a:lstStyle/>
        <a:p>
          <a:endParaRPr lang="en-US"/>
        </a:p>
      </dgm:t>
    </dgm:pt>
    <dgm:pt modelId="{F2CA11E3-50C9-4193-BB39-4EAD8CF7FEE5}" type="sibTrans" cxnId="{EACCD49D-2523-4548-83AF-54D690134AE0}">
      <dgm:prSet/>
      <dgm:spPr/>
      <dgm:t>
        <a:bodyPr/>
        <a:lstStyle/>
        <a:p>
          <a:endParaRPr lang="en-US"/>
        </a:p>
      </dgm:t>
    </dgm:pt>
    <dgm:pt modelId="{A6F6118F-4C4F-47D5-8817-848DD0456099}" type="pres">
      <dgm:prSet presAssocID="{3CEBAE29-969B-41A7-B204-CDAD6CE5322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1C314866-67FB-4BF4-85DA-84EA168042B1}" type="pres">
      <dgm:prSet presAssocID="{86BBFC62-8EA5-4E7C-93A3-96B2B03A4AEA}" presName="node" presStyleLbl="node1" presStyleIdx="0" presStyleCnt="6" custScaleX="1468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5FEE2-B713-47C5-8428-76886F9DE9E0}" type="pres">
      <dgm:prSet presAssocID="{86BBFC62-8EA5-4E7C-93A3-96B2B03A4AEA}" presName="spNode" presStyleCnt="0"/>
      <dgm:spPr/>
    </dgm:pt>
    <dgm:pt modelId="{F5841EC6-ECA2-4177-B00C-581EC53948E7}" type="pres">
      <dgm:prSet presAssocID="{53A52A6C-C0F9-46CC-8ED1-138934EA7D78}" presName="sibTrans" presStyleLbl="sibTrans1D1" presStyleIdx="0" presStyleCnt="6"/>
      <dgm:spPr/>
      <dgm:t>
        <a:bodyPr/>
        <a:lstStyle/>
        <a:p>
          <a:endParaRPr lang="en-AU"/>
        </a:p>
      </dgm:t>
    </dgm:pt>
    <dgm:pt modelId="{9ED56E10-81DB-42E3-9077-699AC2F520FD}" type="pres">
      <dgm:prSet presAssocID="{3DE4F0A8-7F11-48FB-94EB-726821EEA65C}" presName="node" presStyleLbl="node1" presStyleIdx="1" presStyleCnt="6" custScaleX="212693" custRadScaleRad="105414" custRadScaleInc="3665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5E48CAA-08D4-4B8D-8721-4F71FB3264BF}" type="pres">
      <dgm:prSet presAssocID="{3DE4F0A8-7F11-48FB-94EB-726821EEA65C}" presName="spNode" presStyleCnt="0"/>
      <dgm:spPr/>
    </dgm:pt>
    <dgm:pt modelId="{4703E9BA-3E2A-48D3-9674-AA2E656200C4}" type="pres">
      <dgm:prSet presAssocID="{976DB03B-4473-426F-9851-8B766A270B4C}" presName="sibTrans" presStyleLbl="sibTrans1D1" presStyleIdx="1" presStyleCnt="6"/>
      <dgm:spPr/>
      <dgm:t>
        <a:bodyPr/>
        <a:lstStyle/>
        <a:p>
          <a:endParaRPr lang="en-AU"/>
        </a:p>
      </dgm:t>
    </dgm:pt>
    <dgm:pt modelId="{F89D27BA-9728-48B7-832E-AECB78AB918F}" type="pres">
      <dgm:prSet presAssocID="{30F6CC33-1D31-4128-B10E-CF264BACC08B}" presName="node" presStyleLbl="node1" presStyleIdx="2" presStyleCnt="6" custScaleX="186244" custRadScaleRad="104355" custRadScaleInc="-3612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CEB69C9-0EA6-4B11-88FC-F5C83F152D96}" type="pres">
      <dgm:prSet presAssocID="{30F6CC33-1D31-4128-B10E-CF264BACC08B}" presName="spNode" presStyleCnt="0"/>
      <dgm:spPr/>
    </dgm:pt>
    <dgm:pt modelId="{2696C503-A65F-44B1-B7D2-9B5B597132E1}" type="pres">
      <dgm:prSet presAssocID="{368DA638-5369-441C-B991-19F9ABD6691E}" presName="sibTrans" presStyleLbl="sibTrans1D1" presStyleIdx="2" presStyleCnt="6"/>
      <dgm:spPr/>
      <dgm:t>
        <a:bodyPr/>
        <a:lstStyle/>
        <a:p>
          <a:endParaRPr lang="en-AU"/>
        </a:p>
      </dgm:t>
    </dgm:pt>
    <dgm:pt modelId="{B8D1DF02-29CB-4E02-B125-997330A0D499}" type="pres">
      <dgm:prSet presAssocID="{9BE6BF83-E48E-47A3-942F-18F44888EF35}" presName="node" presStyleLbl="node1" presStyleIdx="3" presStyleCnt="6" custScaleX="12796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197C4DC-7568-4874-86D9-5F983EE465A6}" type="pres">
      <dgm:prSet presAssocID="{9BE6BF83-E48E-47A3-942F-18F44888EF35}" presName="spNode" presStyleCnt="0"/>
      <dgm:spPr/>
    </dgm:pt>
    <dgm:pt modelId="{82216049-4415-44C4-88BD-958FA78AE210}" type="pres">
      <dgm:prSet presAssocID="{717F93D7-B20F-40DE-B5F2-73C89997C62B}" presName="sibTrans" presStyleLbl="sibTrans1D1" presStyleIdx="3" presStyleCnt="6"/>
      <dgm:spPr/>
      <dgm:t>
        <a:bodyPr/>
        <a:lstStyle/>
        <a:p>
          <a:endParaRPr lang="en-AU"/>
        </a:p>
      </dgm:t>
    </dgm:pt>
    <dgm:pt modelId="{3196E2AD-F0EB-4C64-A450-7F8556EEB0F5}" type="pres">
      <dgm:prSet presAssocID="{CC9E5951-E501-4F3C-838C-54FCD282137C}" presName="node" presStyleLbl="node1" presStyleIdx="4" presStyleCnt="6" custScaleX="184722" custRadScaleRad="101780" custRadScaleInc="3307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FD97B3E-6FC6-4567-9BFD-24BB8BF690FE}" type="pres">
      <dgm:prSet presAssocID="{CC9E5951-E501-4F3C-838C-54FCD282137C}" presName="spNode" presStyleCnt="0"/>
      <dgm:spPr/>
    </dgm:pt>
    <dgm:pt modelId="{2404DA18-E4BF-4218-A5EC-C483DE9F8F2C}" type="pres">
      <dgm:prSet presAssocID="{F2CA11E3-50C9-4193-BB39-4EAD8CF7FEE5}" presName="sibTrans" presStyleLbl="sibTrans1D1" presStyleIdx="4" presStyleCnt="6"/>
      <dgm:spPr/>
      <dgm:t>
        <a:bodyPr/>
        <a:lstStyle/>
        <a:p>
          <a:endParaRPr lang="en-AU"/>
        </a:p>
      </dgm:t>
    </dgm:pt>
    <dgm:pt modelId="{BE682A78-3027-44CA-90FA-A8FAEA51B00F}" type="pres">
      <dgm:prSet presAssocID="{E75217B6-CB6C-4F18-BB9E-97BDE13BFDA8}" presName="node" presStyleLbl="node1" presStyleIdx="5" presStyleCnt="6" custScaleX="208404" custRadScaleRad="100008" custRadScaleInc="-17822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7A1E708-FE36-41E9-B152-8CBBBB1EBA69}" type="pres">
      <dgm:prSet presAssocID="{E75217B6-CB6C-4F18-BB9E-97BDE13BFDA8}" presName="spNode" presStyleCnt="0"/>
      <dgm:spPr/>
    </dgm:pt>
    <dgm:pt modelId="{DA054BF4-B04A-47B7-9165-EA63F6D7151A}" type="pres">
      <dgm:prSet presAssocID="{FD2FD8E2-B282-4E9E-95B4-69179CE3DB49}" presName="sibTrans" presStyleLbl="sibTrans1D1" presStyleIdx="5" presStyleCnt="6"/>
      <dgm:spPr/>
      <dgm:t>
        <a:bodyPr/>
        <a:lstStyle/>
        <a:p>
          <a:endParaRPr lang="en-AU"/>
        </a:p>
      </dgm:t>
    </dgm:pt>
  </dgm:ptLst>
  <dgm:cxnLst>
    <dgm:cxn modelId="{30E13337-F00A-47FB-837F-688725B749E4}" type="presOf" srcId="{FD2FD8E2-B282-4E9E-95B4-69179CE3DB49}" destId="{DA054BF4-B04A-47B7-9165-EA63F6D7151A}" srcOrd="0" destOrd="0" presId="urn:microsoft.com/office/officeart/2005/8/layout/cycle5"/>
    <dgm:cxn modelId="{62721725-05C7-4BEB-851A-B350A5E2AF01}" type="presOf" srcId="{F2CA11E3-50C9-4193-BB39-4EAD8CF7FEE5}" destId="{2404DA18-E4BF-4218-A5EC-C483DE9F8F2C}" srcOrd="0" destOrd="0" presId="urn:microsoft.com/office/officeart/2005/8/layout/cycle5"/>
    <dgm:cxn modelId="{35DF1385-BBDE-40B9-9515-D2B456654CB8}" type="presOf" srcId="{368DA638-5369-441C-B991-19F9ABD6691E}" destId="{2696C503-A65F-44B1-B7D2-9B5B597132E1}" srcOrd="0" destOrd="0" presId="urn:microsoft.com/office/officeart/2005/8/layout/cycle5"/>
    <dgm:cxn modelId="{2794BF29-1D80-421C-9D42-022ED66BB657}" type="presOf" srcId="{717F93D7-B20F-40DE-B5F2-73C89997C62B}" destId="{82216049-4415-44C4-88BD-958FA78AE210}" srcOrd="0" destOrd="0" presId="urn:microsoft.com/office/officeart/2005/8/layout/cycle5"/>
    <dgm:cxn modelId="{3303886F-607E-483F-8A6E-F9A5FFF1CCE5}" type="presOf" srcId="{9BE6BF83-E48E-47A3-942F-18F44888EF35}" destId="{B8D1DF02-29CB-4E02-B125-997330A0D499}" srcOrd="0" destOrd="0" presId="urn:microsoft.com/office/officeart/2005/8/layout/cycle5"/>
    <dgm:cxn modelId="{EACCD49D-2523-4548-83AF-54D690134AE0}" srcId="{3CEBAE29-969B-41A7-B204-CDAD6CE53223}" destId="{CC9E5951-E501-4F3C-838C-54FCD282137C}" srcOrd="4" destOrd="0" parTransId="{FCD26CFB-1949-4831-906E-4E2C10EEDCE1}" sibTransId="{F2CA11E3-50C9-4193-BB39-4EAD8CF7FEE5}"/>
    <dgm:cxn modelId="{78106CF7-C2DC-4B56-970A-CB5CD17640EE}" type="presOf" srcId="{3DE4F0A8-7F11-48FB-94EB-726821EEA65C}" destId="{9ED56E10-81DB-42E3-9077-699AC2F520FD}" srcOrd="0" destOrd="0" presId="urn:microsoft.com/office/officeart/2005/8/layout/cycle5"/>
    <dgm:cxn modelId="{CF23CE68-02E4-4907-AF81-876F229E1839}" type="presOf" srcId="{3CEBAE29-969B-41A7-B204-CDAD6CE53223}" destId="{A6F6118F-4C4F-47D5-8817-848DD0456099}" srcOrd="0" destOrd="0" presId="urn:microsoft.com/office/officeart/2005/8/layout/cycle5"/>
    <dgm:cxn modelId="{3859C282-F3DD-4609-9DAE-2438BBC04E6A}" type="presOf" srcId="{86BBFC62-8EA5-4E7C-93A3-96B2B03A4AEA}" destId="{1C314866-67FB-4BF4-85DA-84EA168042B1}" srcOrd="0" destOrd="0" presId="urn:microsoft.com/office/officeart/2005/8/layout/cycle5"/>
    <dgm:cxn modelId="{6B0F3821-5A34-4557-9D6D-C983EC92EC85}" srcId="{3CEBAE29-969B-41A7-B204-CDAD6CE53223}" destId="{30F6CC33-1D31-4128-B10E-CF264BACC08B}" srcOrd="2" destOrd="0" parTransId="{FA366647-5C52-436A-AC8E-EFE7AF0C8E1E}" sibTransId="{368DA638-5369-441C-B991-19F9ABD6691E}"/>
    <dgm:cxn modelId="{8091F045-5E76-4702-A561-1135771311B9}" srcId="{3CEBAE29-969B-41A7-B204-CDAD6CE53223}" destId="{9BE6BF83-E48E-47A3-942F-18F44888EF35}" srcOrd="3" destOrd="0" parTransId="{EC74DC3C-DE3F-44E7-A8A4-ACF9810546DB}" sibTransId="{717F93D7-B20F-40DE-B5F2-73C89997C62B}"/>
    <dgm:cxn modelId="{ECA17B51-0B39-468A-B051-EF6C6C8CE5A6}" srcId="{3CEBAE29-969B-41A7-B204-CDAD6CE53223}" destId="{86BBFC62-8EA5-4E7C-93A3-96B2B03A4AEA}" srcOrd="0" destOrd="0" parTransId="{82CC8D2E-779E-428E-BB90-BCDBA2FC6769}" sibTransId="{53A52A6C-C0F9-46CC-8ED1-138934EA7D78}"/>
    <dgm:cxn modelId="{A00D8D4F-FE2D-4383-A540-DDBA081DF387}" type="presOf" srcId="{E75217B6-CB6C-4F18-BB9E-97BDE13BFDA8}" destId="{BE682A78-3027-44CA-90FA-A8FAEA51B00F}" srcOrd="0" destOrd="0" presId="urn:microsoft.com/office/officeart/2005/8/layout/cycle5"/>
    <dgm:cxn modelId="{117C65A6-3F60-46A0-A98D-1BC13FB4BC62}" srcId="{3CEBAE29-969B-41A7-B204-CDAD6CE53223}" destId="{E75217B6-CB6C-4F18-BB9E-97BDE13BFDA8}" srcOrd="5" destOrd="0" parTransId="{94D52602-DE57-4E20-BC82-F146A4C10D5F}" sibTransId="{FD2FD8E2-B282-4E9E-95B4-69179CE3DB49}"/>
    <dgm:cxn modelId="{E5D2B7FC-4A32-4D42-B3D9-AF10F4A4338F}" type="presOf" srcId="{53A52A6C-C0F9-46CC-8ED1-138934EA7D78}" destId="{F5841EC6-ECA2-4177-B00C-581EC53948E7}" srcOrd="0" destOrd="0" presId="urn:microsoft.com/office/officeart/2005/8/layout/cycle5"/>
    <dgm:cxn modelId="{B3F6C652-1065-4A90-882D-E570F071F9BA}" type="presOf" srcId="{30F6CC33-1D31-4128-B10E-CF264BACC08B}" destId="{F89D27BA-9728-48B7-832E-AECB78AB918F}" srcOrd="0" destOrd="0" presId="urn:microsoft.com/office/officeart/2005/8/layout/cycle5"/>
    <dgm:cxn modelId="{7BFE9560-CD5D-4573-B1CD-D43755E32D0C}" srcId="{3CEBAE29-969B-41A7-B204-CDAD6CE53223}" destId="{3DE4F0A8-7F11-48FB-94EB-726821EEA65C}" srcOrd="1" destOrd="0" parTransId="{8AC7C265-5F50-4D6E-8654-D2ACFDB63D45}" sibTransId="{976DB03B-4473-426F-9851-8B766A270B4C}"/>
    <dgm:cxn modelId="{EE890F24-AFDB-4398-9DF8-ADF5992E8AE2}" type="presOf" srcId="{CC9E5951-E501-4F3C-838C-54FCD282137C}" destId="{3196E2AD-F0EB-4C64-A450-7F8556EEB0F5}" srcOrd="0" destOrd="0" presId="urn:microsoft.com/office/officeart/2005/8/layout/cycle5"/>
    <dgm:cxn modelId="{B7716025-5B19-4A3D-B023-A9F798286665}" type="presOf" srcId="{976DB03B-4473-426F-9851-8B766A270B4C}" destId="{4703E9BA-3E2A-48D3-9674-AA2E656200C4}" srcOrd="0" destOrd="0" presId="urn:microsoft.com/office/officeart/2005/8/layout/cycle5"/>
    <dgm:cxn modelId="{A727CCC6-05D8-45C6-BB78-BBBF80A7109F}" type="presParOf" srcId="{A6F6118F-4C4F-47D5-8817-848DD0456099}" destId="{1C314866-67FB-4BF4-85DA-84EA168042B1}" srcOrd="0" destOrd="0" presId="urn:microsoft.com/office/officeart/2005/8/layout/cycle5"/>
    <dgm:cxn modelId="{D9188E22-5354-44EB-AF00-50BFE69C5C39}" type="presParOf" srcId="{A6F6118F-4C4F-47D5-8817-848DD0456099}" destId="{7435FEE2-B713-47C5-8428-76886F9DE9E0}" srcOrd="1" destOrd="0" presId="urn:microsoft.com/office/officeart/2005/8/layout/cycle5"/>
    <dgm:cxn modelId="{24013FF0-9C0C-43E9-B393-C27A5BF8BB22}" type="presParOf" srcId="{A6F6118F-4C4F-47D5-8817-848DD0456099}" destId="{F5841EC6-ECA2-4177-B00C-581EC53948E7}" srcOrd="2" destOrd="0" presId="urn:microsoft.com/office/officeart/2005/8/layout/cycle5"/>
    <dgm:cxn modelId="{A83B0210-ED88-44CC-BA76-03B532729ECB}" type="presParOf" srcId="{A6F6118F-4C4F-47D5-8817-848DD0456099}" destId="{9ED56E10-81DB-42E3-9077-699AC2F520FD}" srcOrd="3" destOrd="0" presId="urn:microsoft.com/office/officeart/2005/8/layout/cycle5"/>
    <dgm:cxn modelId="{2705DCF7-CCBA-440D-BBF8-1ADA5C735158}" type="presParOf" srcId="{A6F6118F-4C4F-47D5-8817-848DD0456099}" destId="{95E48CAA-08D4-4B8D-8721-4F71FB3264BF}" srcOrd="4" destOrd="0" presId="urn:microsoft.com/office/officeart/2005/8/layout/cycle5"/>
    <dgm:cxn modelId="{B35A1FEE-1150-4BD5-AF77-79A41EAF1D90}" type="presParOf" srcId="{A6F6118F-4C4F-47D5-8817-848DD0456099}" destId="{4703E9BA-3E2A-48D3-9674-AA2E656200C4}" srcOrd="5" destOrd="0" presId="urn:microsoft.com/office/officeart/2005/8/layout/cycle5"/>
    <dgm:cxn modelId="{F6C3C5A9-847D-4C98-969B-85BCB99B12A1}" type="presParOf" srcId="{A6F6118F-4C4F-47D5-8817-848DD0456099}" destId="{F89D27BA-9728-48B7-832E-AECB78AB918F}" srcOrd="6" destOrd="0" presId="urn:microsoft.com/office/officeart/2005/8/layout/cycle5"/>
    <dgm:cxn modelId="{6588D9E6-CEB6-4425-9B97-0AD8B72D401F}" type="presParOf" srcId="{A6F6118F-4C4F-47D5-8817-848DD0456099}" destId="{ECEB69C9-0EA6-4B11-88FC-F5C83F152D96}" srcOrd="7" destOrd="0" presId="urn:microsoft.com/office/officeart/2005/8/layout/cycle5"/>
    <dgm:cxn modelId="{4AF806A9-0019-45DE-9491-8E5F53725872}" type="presParOf" srcId="{A6F6118F-4C4F-47D5-8817-848DD0456099}" destId="{2696C503-A65F-44B1-B7D2-9B5B597132E1}" srcOrd="8" destOrd="0" presId="urn:microsoft.com/office/officeart/2005/8/layout/cycle5"/>
    <dgm:cxn modelId="{A6CB105F-C290-4069-8DD5-BA75F86AAF16}" type="presParOf" srcId="{A6F6118F-4C4F-47D5-8817-848DD0456099}" destId="{B8D1DF02-29CB-4E02-B125-997330A0D499}" srcOrd="9" destOrd="0" presId="urn:microsoft.com/office/officeart/2005/8/layout/cycle5"/>
    <dgm:cxn modelId="{4AE3E29A-3EA1-4461-8086-C09A03A75AD8}" type="presParOf" srcId="{A6F6118F-4C4F-47D5-8817-848DD0456099}" destId="{2197C4DC-7568-4874-86D9-5F983EE465A6}" srcOrd="10" destOrd="0" presId="urn:microsoft.com/office/officeart/2005/8/layout/cycle5"/>
    <dgm:cxn modelId="{AA143B24-70CD-4FF7-ABDD-59E3D8E5485E}" type="presParOf" srcId="{A6F6118F-4C4F-47D5-8817-848DD0456099}" destId="{82216049-4415-44C4-88BD-958FA78AE210}" srcOrd="11" destOrd="0" presId="urn:microsoft.com/office/officeart/2005/8/layout/cycle5"/>
    <dgm:cxn modelId="{49DD0466-0BDB-447F-8A90-F9DCCDAD05A7}" type="presParOf" srcId="{A6F6118F-4C4F-47D5-8817-848DD0456099}" destId="{3196E2AD-F0EB-4C64-A450-7F8556EEB0F5}" srcOrd="12" destOrd="0" presId="urn:microsoft.com/office/officeart/2005/8/layout/cycle5"/>
    <dgm:cxn modelId="{8CB4239A-C0E1-4342-B9B5-8E54B45B7FBF}" type="presParOf" srcId="{A6F6118F-4C4F-47D5-8817-848DD0456099}" destId="{EFD97B3E-6FC6-4567-9BFD-24BB8BF690FE}" srcOrd="13" destOrd="0" presId="urn:microsoft.com/office/officeart/2005/8/layout/cycle5"/>
    <dgm:cxn modelId="{4C9F1038-3611-4304-948E-A0776F3DF232}" type="presParOf" srcId="{A6F6118F-4C4F-47D5-8817-848DD0456099}" destId="{2404DA18-E4BF-4218-A5EC-C483DE9F8F2C}" srcOrd="14" destOrd="0" presId="urn:microsoft.com/office/officeart/2005/8/layout/cycle5"/>
    <dgm:cxn modelId="{B2E799AC-6F0E-4DC7-96B1-E1C790643E5D}" type="presParOf" srcId="{A6F6118F-4C4F-47D5-8817-848DD0456099}" destId="{BE682A78-3027-44CA-90FA-A8FAEA51B00F}" srcOrd="15" destOrd="0" presId="urn:microsoft.com/office/officeart/2005/8/layout/cycle5"/>
    <dgm:cxn modelId="{5509EA8F-10A6-4FE2-A6C2-06FE596756D9}" type="presParOf" srcId="{A6F6118F-4C4F-47D5-8817-848DD0456099}" destId="{37A1E708-FE36-41E9-B152-8CBBBB1EBA69}" srcOrd="16" destOrd="0" presId="urn:microsoft.com/office/officeart/2005/8/layout/cycle5"/>
    <dgm:cxn modelId="{3FFA23F4-9B9F-4880-96EF-F7EE0B89087B}" type="presParOf" srcId="{A6F6118F-4C4F-47D5-8817-848DD0456099}" destId="{DA054BF4-B04A-47B7-9165-EA63F6D7151A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6D10640-0C67-48EB-BF97-42000FF5CF2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EF452E-80BF-4710-B768-C9ADC5D22AE7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6CF0278C-7CDC-4CCE-833A-69987213393D}" type="parTrans" cxnId="{F3FF7048-077C-422F-ABAC-BEEE0C91CD4D}">
      <dgm:prSet/>
      <dgm:spPr/>
      <dgm:t>
        <a:bodyPr/>
        <a:lstStyle/>
        <a:p>
          <a:endParaRPr lang="en-US"/>
        </a:p>
      </dgm:t>
    </dgm:pt>
    <dgm:pt modelId="{BFB33D8B-CBE7-450F-9F5C-88A59BB28B4C}" type="sibTrans" cxnId="{F3FF7048-077C-422F-ABAC-BEEE0C91CD4D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ABE9B194-89C8-468A-A23C-B4402E0952EA}">
      <dgm:prSet phldrT="[Text]"/>
      <dgm:spPr/>
      <dgm:t>
        <a:bodyPr/>
        <a:lstStyle/>
        <a:p>
          <a:r>
            <a:rPr lang="en-US" dirty="0" smtClean="0"/>
            <a:t>Good</a:t>
          </a:r>
          <a:endParaRPr lang="en-US" dirty="0"/>
        </a:p>
      </dgm:t>
    </dgm:pt>
    <dgm:pt modelId="{FBC70749-CA11-45D3-8F2A-85FD22BBAE81}" type="parTrans" cxnId="{8A0FC42E-4C28-45B8-9A80-7F6021CE33C2}">
      <dgm:prSet/>
      <dgm:spPr/>
      <dgm:t>
        <a:bodyPr/>
        <a:lstStyle/>
        <a:p>
          <a:endParaRPr lang="en-US"/>
        </a:p>
      </dgm:t>
    </dgm:pt>
    <dgm:pt modelId="{5BC31A95-47C3-44C9-86A1-3E41CD36E1EC}" type="sibTrans" cxnId="{8A0FC42E-4C28-45B8-9A80-7F6021CE33C2}">
      <dgm:prSet/>
      <dgm:spPr/>
      <dgm:t>
        <a:bodyPr/>
        <a:lstStyle/>
        <a:p>
          <a:endParaRPr lang="en-US"/>
        </a:p>
      </dgm:t>
    </dgm:pt>
    <dgm:pt modelId="{6B25989C-3679-4275-B556-BC5481DACBE9}">
      <dgm:prSet phldrT="[Text]"/>
      <dgm:spPr/>
      <dgm:t>
        <a:bodyPr/>
        <a:lstStyle/>
        <a:p>
          <a:r>
            <a:rPr lang="en-US" dirty="0" smtClean="0"/>
            <a:t>Good</a:t>
          </a:r>
          <a:endParaRPr lang="en-US" dirty="0"/>
        </a:p>
      </dgm:t>
    </dgm:pt>
    <dgm:pt modelId="{F228B8FF-2912-453C-A98F-7DCDB729C662}" type="parTrans" cxnId="{7621DF26-4196-46D8-A434-B1D8125B29F6}">
      <dgm:prSet/>
      <dgm:spPr/>
      <dgm:t>
        <a:bodyPr/>
        <a:lstStyle/>
        <a:p>
          <a:endParaRPr lang="en-US"/>
        </a:p>
      </dgm:t>
    </dgm:pt>
    <dgm:pt modelId="{145165FA-1D4E-44EE-89B1-105A789A7F3A}" type="sibTrans" cxnId="{7621DF26-4196-46D8-A434-B1D8125B29F6}">
      <dgm:prSet/>
      <dgm:spPr/>
      <dgm:t>
        <a:bodyPr/>
        <a:lstStyle/>
        <a:p>
          <a:endParaRPr lang="en-US"/>
        </a:p>
      </dgm:t>
    </dgm:pt>
    <dgm:pt modelId="{CBDB51F5-3B09-4A72-B8FE-2BEDCB827F0A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C4519221-FFF2-434A-8C35-C9ED0B1F416F}" type="parTrans" cxnId="{D2F83454-5EBC-4821-B1EE-C2609EAABEB6}">
      <dgm:prSet/>
      <dgm:spPr/>
      <dgm:t>
        <a:bodyPr/>
        <a:lstStyle/>
        <a:p>
          <a:endParaRPr lang="en-US"/>
        </a:p>
      </dgm:t>
    </dgm:pt>
    <dgm:pt modelId="{3619E56B-ED6F-4926-95F8-74AB64BBD821}" type="sibTrans" cxnId="{D2F83454-5EBC-4821-B1EE-C2609EAABEB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250C7913-A464-47F3-8690-BA1F839A51F9}">
      <dgm:prSet phldrT="[Text]"/>
      <dgm:spPr/>
      <dgm:t>
        <a:bodyPr/>
        <a:lstStyle/>
        <a:p>
          <a:r>
            <a:rPr lang="en-US" dirty="0" smtClean="0"/>
            <a:t>Bad</a:t>
          </a:r>
          <a:endParaRPr lang="en-US" dirty="0"/>
        </a:p>
      </dgm:t>
    </dgm:pt>
    <dgm:pt modelId="{CCA53A9B-44C9-4768-A93C-6D1D1DA7B3FA}" type="parTrans" cxnId="{819DE59A-85F0-4E11-9FF0-5AA7D1A9431A}">
      <dgm:prSet/>
      <dgm:spPr/>
      <dgm:t>
        <a:bodyPr/>
        <a:lstStyle/>
        <a:p>
          <a:endParaRPr lang="en-US"/>
        </a:p>
      </dgm:t>
    </dgm:pt>
    <dgm:pt modelId="{E31DD7DE-A86A-4E47-AF0A-E76DB297E0C5}" type="sibTrans" cxnId="{819DE59A-85F0-4E11-9FF0-5AA7D1A9431A}">
      <dgm:prSet/>
      <dgm:spPr/>
      <dgm:t>
        <a:bodyPr/>
        <a:lstStyle/>
        <a:p>
          <a:endParaRPr lang="en-US"/>
        </a:p>
      </dgm:t>
    </dgm:pt>
    <dgm:pt modelId="{705FEEB1-033C-4DFF-8E3B-3C393940B8AA}">
      <dgm:prSet phldrT="[Text]" phldr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8F003D12-DCBD-4F9B-B42C-4D8B422D0D16}" type="sibTrans" cxnId="{9E4D4C79-79CE-4B5A-B43F-82E2844B675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D276D0A2-26CE-40CF-BB4B-19DFC8ACDCEA}" type="parTrans" cxnId="{9E4D4C79-79CE-4B5A-B43F-82E2844B675A}">
      <dgm:prSet/>
      <dgm:spPr/>
      <dgm:t>
        <a:bodyPr/>
        <a:lstStyle/>
        <a:p>
          <a:endParaRPr lang="en-US"/>
        </a:p>
      </dgm:t>
    </dgm:pt>
    <dgm:pt modelId="{0F713293-4EE8-4D02-A764-3717D6898BF5}" type="pres">
      <dgm:prSet presAssocID="{76D10640-0C67-48EB-BF97-42000FF5CF25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AU"/>
        </a:p>
      </dgm:t>
    </dgm:pt>
    <dgm:pt modelId="{AB1F208C-A116-43D5-8317-B6AA20A6DEB6}" type="pres">
      <dgm:prSet presAssocID="{EDEF452E-80BF-4710-B768-C9ADC5D22AE7}" presName="composite" presStyleCnt="0"/>
      <dgm:spPr/>
    </dgm:pt>
    <dgm:pt modelId="{86CBF7D1-4252-4C97-B8DD-79390AE675DE}" type="pres">
      <dgm:prSet presAssocID="{EDEF452E-80BF-4710-B768-C9ADC5D22AE7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4AAE4D20-9B78-4B28-B724-FB8321448501}" type="pres">
      <dgm:prSet presAssocID="{EDEF452E-80BF-4710-B768-C9ADC5D22AE7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9011619-7BD6-4084-94F7-15A35ED3A387}" type="pres">
      <dgm:prSet presAssocID="{EDEF452E-80BF-4710-B768-C9ADC5D22AE7}" presName="BalanceSpacing" presStyleCnt="0"/>
      <dgm:spPr/>
    </dgm:pt>
    <dgm:pt modelId="{202CA853-C8AF-40E9-8294-2EE7A091E66C}" type="pres">
      <dgm:prSet presAssocID="{EDEF452E-80BF-4710-B768-C9ADC5D22AE7}" presName="BalanceSpacing1" presStyleCnt="0"/>
      <dgm:spPr/>
    </dgm:pt>
    <dgm:pt modelId="{96221F10-BBDD-492C-B2CC-63554DAF40C3}" type="pres">
      <dgm:prSet presAssocID="{BFB33D8B-CBE7-450F-9F5C-88A59BB28B4C}" presName="Accent1Text" presStyleLbl="node1" presStyleIdx="1" presStyleCnt="6" custScaleX="96017"/>
      <dgm:spPr/>
      <dgm:t>
        <a:bodyPr/>
        <a:lstStyle/>
        <a:p>
          <a:endParaRPr lang="en-AU"/>
        </a:p>
      </dgm:t>
    </dgm:pt>
    <dgm:pt modelId="{DD66B50D-C796-48EC-B34C-C74DAF2A61C0}" type="pres">
      <dgm:prSet presAssocID="{BFB33D8B-CBE7-450F-9F5C-88A59BB28B4C}" presName="spaceBetweenRectangles" presStyleCnt="0"/>
      <dgm:spPr/>
    </dgm:pt>
    <dgm:pt modelId="{FCBCB333-0C7E-43E1-AA2D-E4E57D44E7FA}" type="pres">
      <dgm:prSet presAssocID="{705FEEB1-033C-4DFF-8E3B-3C393940B8AA}" presName="composite" presStyleCnt="0"/>
      <dgm:spPr/>
    </dgm:pt>
    <dgm:pt modelId="{0E85DFB2-8F80-44C7-A10E-7E54554EB9F5}" type="pres">
      <dgm:prSet presAssocID="{705FEEB1-033C-4DFF-8E3B-3C393940B8AA}" presName="Parent1" presStyleLbl="node1" presStyleIdx="2" presStyleCnt="6" custScaleX="94713" custScaleY="95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80FA4D-D891-487C-A330-93D519827E9F}" type="pres">
      <dgm:prSet presAssocID="{705FEEB1-033C-4DFF-8E3B-3C393940B8A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766B653-7783-4262-B4B1-C3F1D377A6EA}" type="pres">
      <dgm:prSet presAssocID="{705FEEB1-033C-4DFF-8E3B-3C393940B8AA}" presName="BalanceSpacing" presStyleCnt="0"/>
      <dgm:spPr/>
    </dgm:pt>
    <dgm:pt modelId="{AF0755D6-E5B1-4811-B040-C4D471AAB77E}" type="pres">
      <dgm:prSet presAssocID="{705FEEB1-033C-4DFF-8E3B-3C393940B8AA}" presName="BalanceSpacing1" presStyleCnt="0"/>
      <dgm:spPr/>
    </dgm:pt>
    <dgm:pt modelId="{F52C36C2-CF3F-407B-B95C-8CC7EE97B08E}" type="pres">
      <dgm:prSet presAssocID="{8F003D12-DCBD-4F9B-B42C-4D8B422D0D16}" presName="Accent1Text" presStyleLbl="node1" presStyleIdx="3" presStyleCnt="6"/>
      <dgm:spPr/>
      <dgm:t>
        <a:bodyPr/>
        <a:lstStyle/>
        <a:p>
          <a:endParaRPr lang="en-AU"/>
        </a:p>
      </dgm:t>
    </dgm:pt>
    <dgm:pt modelId="{27546290-91A5-407E-ACAA-86491D980C2A}" type="pres">
      <dgm:prSet presAssocID="{8F003D12-DCBD-4F9B-B42C-4D8B422D0D16}" presName="spaceBetweenRectangles" presStyleCnt="0"/>
      <dgm:spPr/>
    </dgm:pt>
    <dgm:pt modelId="{4281FEF5-4B9A-44CB-9BF3-401659142BE0}" type="pres">
      <dgm:prSet presAssocID="{CBDB51F5-3B09-4A72-B8FE-2BEDCB827F0A}" presName="composite" presStyleCnt="0"/>
      <dgm:spPr/>
    </dgm:pt>
    <dgm:pt modelId="{FBA75422-525A-4050-A3DE-C255757449F6}" type="pres">
      <dgm:prSet presAssocID="{CBDB51F5-3B09-4A72-B8FE-2BEDCB827F0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2EDD2A3-F4C2-4BC5-BA70-A3F1FD7E085A}" type="pres">
      <dgm:prSet presAssocID="{CBDB51F5-3B09-4A72-B8FE-2BEDCB827F0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EB23026-4F73-4900-AEE9-80CC8EE0568E}" type="pres">
      <dgm:prSet presAssocID="{CBDB51F5-3B09-4A72-B8FE-2BEDCB827F0A}" presName="BalanceSpacing" presStyleCnt="0"/>
      <dgm:spPr/>
    </dgm:pt>
    <dgm:pt modelId="{D6E6A1B5-9DA4-4F73-BE2C-8D9DDF3072EE}" type="pres">
      <dgm:prSet presAssocID="{CBDB51F5-3B09-4A72-B8FE-2BEDCB827F0A}" presName="BalanceSpacing1" presStyleCnt="0"/>
      <dgm:spPr/>
    </dgm:pt>
    <dgm:pt modelId="{8930FE24-4A91-4328-99A9-150C4E9D308F}" type="pres">
      <dgm:prSet presAssocID="{3619E56B-ED6F-4926-95F8-74AB64BBD821}" presName="Accent1Text" presStyleLbl="node1" presStyleIdx="5" presStyleCnt="6"/>
      <dgm:spPr/>
      <dgm:t>
        <a:bodyPr/>
        <a:lstStyle/>
        <a:p>
          <a:endParaRPr lang="en-AU"/>
        </a:p>
      </dgm:t>
    </dgm:pt>
  </dgm:ptLst>
  <dgm:cxnLst>
    <dgm:cxn modelId="{9E4D4C79-79CE-4B5A-B43F-82E2844B675A}" srcId="{76D10640-0C67-48EB-BF97-42000FF5CF25}" destId="{705FEEB1-033C-4DFF-8E3B-3C393940B8AA}" srcOrd="1" destOrd="0" parTransId="{D276D0A2-26CE-40CF-BB4B-19DFC8ACDCEA}" sibTransId="{8F003D12-DCBD-4F9B-B42C-4D8B422D0D16}"/>
    <dgm:cxn modelId="{AF11E34A-849D-41D7-892B-62E7B33BD9C1}" type="presOf" srcId="{8F003D12-DCBD-4F9B-B42C-4D8B422D0D16}" destId="{F52C36C2-CF3F-407B-B95C-8CC7EE97B08E}" srcOrd="0" destOrd="0" presId="urn:microsoft.com/office/officeart/2008/layout/AlternatingHexagons"/>
    <dgm:cxn modelId="{A7377BFD-6B71-4DEF-AE35-8434DE3090BA}" type="presOf" srcId="{ABE9B194-89C8-468A-A23C-B4402E0952EA}" destId="{4AAE4D20-9B78-4B28-B724-FB8321448501}" srcOrd="0" destOrd="0" presId="urn:microsoft.com/office/officeart/2008/layout/AlternatingHexagons"/>
    <dgm:cxn modelId="{429A0DFA-6428-4EAD-ABB5-6119EF8025C6}" type="presOf" srcId="{250C7913-A464-47F3-8690-BA1F839A51F9}" destId="{A2EDD2A3-F4C2-4BC5-BA70-A3F1FD7E085A}" srcOrd="0" destOrd="0" presId="urn:microsoft.com/office/officeart/2008/layout/AlternatingHexagons"/>
    <dgm:cxn modelId="{78122F60-7872-4845-96BA-FAD3994015A3}" type="presOf" srcId="{EDEF452E-80BF-4710-B768-C9ADC5D22AE7}" destId="{86CBF7D1-4252-4C97-B8DD-79390AE675DE}" srcOrd="0" destOrd="0" presId="urn:microsoft.com/office/officeart/2008/layout/AlternatingHexagons"/>
    <dgm:cxn modelId="{534D3BC1-EBED-45F3-A6E3-078BE4A2733A}" type="presOf" srcId="{BFB33D8B-CBE7-450F-9F5C-88A59BB28B4C}" destId="{96221F10-BBDD-492C-B2CC-63554DAF40C3}" srcOrd="0" destOrd="0" presId="urn:microsoft.com/office/officeart/2008/layout/AlternatingHexagons"/>
    <dgm:cxn modelId="{59473780-CFEF-47D9-A49C-BC2665CA13FF}" type="presOf" srcId="{CBDB51F5-3B09-4A72-B8FE-2BEDCB827F0A}" destId="{FBA75422-525A-4050-A3DE-C255757449F6}" srcOrd="0" destOrd="0" presId="urn:microsoft.com/office/officeart/2008/layout/AlternatingHexagons"/>
    <dgm:cxn modelId="{819DE59A-85F0-4E11-9FF0-5AA7D1A9431A}" srcId="{CBDB51F5-3B09-4A72-B8FE-2BEDCB827F0A}" destId="{250C7913-A464-47F3-8690-BA1F839A51F9}" srcOrd="0" destOrd="0" parTransId="{CCA53A9B-44C9-4768-A93C-6D1D1DA7B3FA}" sibTransId="{E31DD7DE-A86A-4E47-AF0A-E76DB297E0C5}"/>
    <dgm:cxn modelId="{D2F83454-5EBC-4821-B1EE-C2609EAABEB6}" srcId="{76D10640-0C67-48EB-BF97-42000FF5CF25}" destId="{CBDB51F5-3B09-4A72-B8FE-2BEDCB827F0A}" srcOrd="2" destOrd="0" parTransId="{C4519221-FFF2-434A-8C35-C9ED0B1F416F}" sibTransId="{3619E56B-ED6F-4926-95F8-74AB64BBD821}"/>
    <dgm:cxn modelId="{060F7926-CAD3-4ECC-AEC4-736DEDF21F0E}" type="presOf" srcId="{3619E56B-ED6F-4926-95F8-74AB64BBD821}" destId="{8930FE24-4A91-4328-99A9-150C4E9D308F}" srcOrd="0" destOrd="0" presId="urn:microsoft.com/office/officeart/2008/layout/AlternatingHexagons"/>
    <dgm:cxn modelId="{7621DF26-4196-46D8-A434-B1D8125B29F6}" srcId="{705FEEB1-033C-4DFF-8E3B-3C393940B8AA}" destId="{6B25989C-3679-4275-B556-BC5481DACBE9}" srcOrd="0" destOrd="0" parTransId="{F228B8FF-2912-453C-A98F-7DCDB729C662}" sibTransId="{145165FA-1D4E-44EE-89B1-105A789A7F3A}"/>
    <dgm:cxn modelId="{7FB3E93E-FC56-4BA4-B2E4-A208F67F29D0}" type="presOf" srcId="{6B25989C-3679-4275-B556-BC5481DACBE9}" destId="{DD80FA4D-D891-487C-A330-93D519827E9F}" srcOrd="0" destOrd="0" presId="urn:microsoft.com/office/officeart/2008/layout/AlternatingHexagons"/>
    <dgm:cxn modelId="{8A0FC42E-4C28-45B8-9A80-7F6021CE33C2}" srcId="{EDEF452E-80BF-4710-B768-C9ADC5D22AE7}" destId="{ABE9B194-89C8-468A-A23C-B4402E0952EA}" srcOrd="0" destOrd="0" parTransId="{FBC70749-CA11-45D3-8F2A-85FD22BBAE81}" sibTransId="{5BC31A95-47C3-44C9-86A1-3E41CD36E1EC}"/>
    <dgm:cxn modelId="{F1BB66D3-301C-4451-BBDD-BD7E157C707C}" type="presOf" srcId="{76D10640-0C67-48EB-BF97-42000FF5CF25}" destId="{0F713293-4EE8-4D02-A764-3717D6898BF5}" srcOrd="0" destOrd="0" presId="urn:microsoft.com/office/officeart/2008/layout/AlternatingHexagons"/>
    <dgm:cxn modelId="{45F9E7E6-DD54-4144-8396-4F26ADD60230}" type="presOf" srcId="{705FEEB1-033C-4DFF-8E3B-3C393940B8AA}" destId="{0E85DFB2-8F80-44C7-A10E-7E54554EB9F5}" srcOrd="0" destOrd="0" presId="urn:microsoft.com/office/officeart/2008/layout/AlternatingHexagons"/>
    <dgm:cxn modelId="{F3FF7048-077C-422F-ABAC-BEEE0C91CD4D}" srcId="{76D10640-0C67-48EB-BF97-42000FF5CF25}" destId="{EDEF452E-80BF-4710-B768-C9ADC5D22AE7}" srcOrd="0" destOrd="0" parTransId="{6CF0278C-7CDC-4CCE-833A-69987213393D}" sibTransId="{BFB33D8B-CBE7-450F-9F5C-88A59BB28B4C}"/>
    <dgm:cxn modelId="{7B67632C-7AB5-4FF1-AB2C-862A4A39F8C1}" type="presParOf" srcId="{0F713293-4EE8-4D02-A764-3717D6898BF5}" destId="{AB1F208C-A116-43D5-8317-B6AA20A6DEB6}" srcOrd="0" destOrd="0" presId="urn:microsoft.com/office/officeart/2008/layout/AlternatingHexagons"/>
    <dgm:cxn modelId="{8EB51A81-6AE5-4DE9-B5AC-F5582C015A34}" type="presParOf" srcId="{AB1F208C-A116-43D5-8317-B6AA20A6DEB6}" destId="{86CBF7D1-4252-4C97-B8DD-79390AE675DE}" srcOrd="0" destOrd="0" presId="urn:microsoft.com/office/officeart/2008/layout/AlternatingHexagons"/>
    <dgm:cxn modelId="{1E19B9E0-B360-4E0E-8149-CFD78F3C7B92}" type="presParOf" srcId="{AB1F208C-A116-43D5-8317-B6AA20A6DEB6}" destId="{4AAE4D20-9B78-4B28-B724-FB8321448501}" srcOrd="1" destOrd="0" presId="urn:microsoft.com/office/officeart/2008/layout/AlternatingHexagons"/>
    <dgm:cxn modelId="{AC2496CF-4722-47D0-AD25-C4ADC095344C}" type="presParOf" srcId="{AB1F208C-A116-43D5-8317-B6AA20A6DEB6}" destId="{69011619-7BD6-4084-94F7-15A35ED3A387}" srcOrd="2" destOrd="0" presId="urn:microsoft.com/office/officeart/2008/layout/AlternatingHexagons"/>
    <dgm:cxn modelId="{9A28C689-8B32-4DF2-B54F-7FB7221AECBC}" type="presParOf" srcId="{AB1F208C-A116-43D5-8317-B6AA20A6DEB6}" destId="{202CA853-C8AF-40E9-8294-2EE7A091E66C}" srcOrd="3" destOrd="0" presId="urn:microsoft.com/office/officeart/2008/layout/AlternatingHexagons"/>
    <dgm:cxn modelId="{70E06B3F-7E09-4B9C-AF04-7E0DD50BE9CB}" type="presParOf" srcId="{AB1F208C-A116-43D5-8317-B6AA20A6DEB6}" destId="{96221F10-BBDD-492C-B2CC-63554DAF40C3}" srcOrd="4" destOrd="0" presId="urn:microsoft.com/office/officeart/2008/layout/AlternatingHexagons"/>
    <dgm:cxn modelId="{1A0083D0-29BC-4873-A69A-84D920C8DD21}" type="presParOf" srcId="{0F713293-4EE8-4D02-A764-3717D6898BF5}" destId="{DD66B50D-C796-48EC-B34C-C74DAF2A61C0}" srcOrd="1" destOrd="0" presId="urn:microsoft.com/office/officeart/2008/layout/AlternatingHexagons"/>
    <dgm:cxn modelId="{4E65B7F6-9507-499B-83F9-434B0925F37E}" type="presParOf" srcId="{0F713293-4EE8-4D02-A764-3717D6898BF5}" destId="{FCBCB333-0C7E-43E1-AA2D-E4E57D44E7FA}" srcOrd="2" destOrd="0" presId="urn:microsoft.com/office/officeart/2008/layout/AlternatingHexagons"/>
    <dgm:cxn modelId="{07080E2F-81FB-454C-A8CA-38CE79007A77}" type="presParOf" srcId="{FCBCB333-0C7E-43E1-AA2D-E4E57D44E7FA}" destId="{0E85DFB2-8F80-44C7-A10E-7E54554EB9F5}" srcOrd="0" destOrd="0" presId="urn:microsoft.com/office/officeart/2008/layout/AlternatingHexagons"/>
    <dgm:cxn modelId="{7B2CD795-3AAA-4344-AA39-2CF3159D934F}" type="presParOf" srcId="{FCBCB333-0C7E-43E1-AA2D-E4E57D44E7FA}" destId="{DD80FA4D-D891-487C-A330-93D519827E9F}" srcOrd="1" destOrd="0" presId="urn:microsoft.com/office/officeart/2008/layout/AlternatingHexagons"/>
    <dgm:cxn modelId="{EA52F939-D595-4EAA-9B3D-8B14BEF90742}" type="presParOf" srcId="{FCBCB333-0C7E-43E1-AA2D-E4E57D44E7FA}" destId="{9766B653-7783-4262-B4B1-C3F1D377A6EA}" srcOrd="2" destOrd="0" presId="urn:microsoft.com/office/officeart/2008/layout/AlternatingHexagons"/>
    <dgm:cxn modelId="{FC17E92B-0A53-4A5B-8A47-5E2ED8EE99D5}" type="presParOf" srcId="{FCBCB333-0C7E-43E1-AA2D-E4E57D44E7FA}" destId="{AF0755D6-E5B1-4811-B040-C4D471AAB77E}" srcOrd="3" destOrd="0" presId="urn:microsoft.com/office/officeart/2008/layout/AlternatingHexagons"/>
    <dgm:cxn modelId="{FC0790BD-BBD2-4E66-9A75-DB207183218A}" type="presParOf" srcId="{FCBCB333-0C7E-43E1-AA2D-E4E57D44E7FA}" destId="{F52C36C2-CF3F-407B-B95C-8CC7EE97B08E}" srcOrd="4" destOrd="0" presId="urn:microsoft.com/office/officeart/2008/layout/AlternatingHexagons"/>
    <dgm:cxn modelId="{38EEA258-E14D-4AB7-8A5E-738256527922}" type="presParOf" srcId="{0F713293-4EE8-4D02-A764-3717D6898BF5}" destId="{27546290-91A5-407E-ACAA-86491D980C2A}" srcOrd="3" destOrd="0" presId="urn:microsoft.com/office/officeart/2008/layout/AlternatingHexagons"/>
    <dgm:cxn modelId="{2D59161B-4587-4E31-AD03-3E8F7145D8A4}" type="presParOf" srcId="{0F713293-4EE8-4D02-A764-3717D6898BF5}" destId="{4281FEF5-4B9A-44CB-9BF3-401659142BE0}" srcOrd="4" destOrd="0" presId="urn:microsoft.com/office/officeart/2008/layout/AlternatingHexagons"/>
    <dgm:cxn modelId="{F7DB2C18-D3C9-4D8B-8EFF-84B6A0320CB3}" type="presParOf" srcId="{4281FEF5-4B9A-44CB-9BF3-401659142BE0}" destId="{FBA75422-525A-4050-A3DE-C255757449F6}" srcOrd="0" destOrd="0" presId="urn:microsoft.com/office/officeart/2008/layout/AlternatingHexagons"/>
    <dgm:cxn modelId="{9450A089-2B5B-4F15-BCE4-A4B449658BFF}" type="presParOf" srcId="{4281FEF5-4B9A-44CB-9BF3-401659142BE0}" destId="{A2EDD2A3-F4C2-4BC5-BA70-A3F1FD7E085A}" srcOrd="1" destOrd="0" presId="urn:microsoft.com/office/officeart/2008/layout/AlternatingHexagons"/>
    <dgm:cxn modelId="{530992CF-C4F5-4EE1-90B5-84B3E0EABCBE}" type="presParOf" srcId="{4281FEF5-4B9A-44CB-9BF3-401659142BE0}" destId="{7EB23026-4F73-4900-AEE9-80CC8EE0568E}" srcOrd="2" destOrd="0" presId="urn:microsoft.com/office/officeart/2008/layout/AlternatingHexagons"/>
    <dgm:cxn modelId="{7165542F-8912-45AE-8B5A-244D6E810620}" type="presParOf" srcId="{4281FEF5-4B9A-44CB-9BF3-401659142BE0}" destId="{D6E6A1B5-9DA4-4F73-BE2C-8D9DDF3072EE}" srcOrd="3" destOrd="0" presId="urn:microsoft.com/office/officeart/2008/layout/AlternatingHexagons"/>
    <dgm:cxn modelId="{426AAC0F-DA7F-434E-8FEA-5AD4E1E82A94}" type="presParOf" srcId="{4281FEF5-4B9A-44CB-9BF3-401659142BE0}" destId="{8930FE24-4A91-4328-99A9-150C4E9D308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F22597-B453-4EE5-A7C2-09805517441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A2BC4-B281-4CBE-A396-86C6D7ADD2C6}">
      <dgm:prSet phldrT="[Text]" custT="1"/>
      <dgm:spPr/>
      <dgm:t>
        <a:bodyPr/>
        <a:lstStyle/>
        <a:p>
          <a:r>
            <a:rPr lang="en-US" sz="1400" b="1" i="1" dirty="0" smtClean="0">
              <a:solidFill>
                <a:srgbClr val="FFFF00"/>
              </a:solidFill>
            </a:rPr>
            <a:t>Mindset</a:t>
          </a:r>
          <a:endParaRPr lang="en-US" sz="1400" b="1" i="1" dirty="0">
            <a:solidFill>
              <a:srgbClr val="FFFF00"/>
            </a:solidFill>
          </a:endParaRPr>
        </a:p>
      </dgm:t>
    </dgm:pt>
    <dgm:pt modelId="{8D8EDD7B-7612-435F-99F1-99828719B19A}" type="parTrans" cxnId="{6AD04B16-65E2-40D4-A634-A1110023EC8B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5FF7C83F-4E5E-4F2C-AF3F-3E1D7C15E246}" type="sibTrans" cxnId="{6AD04B16-65E2-40D4-A634-A1110023EC8B}">
      <dgm:prSet custT="1"/>
      <dgm:spPr/>
      <dgm:t>
        <a:bodyPr/>
        <a:lstStyle/>
        <a:p>
          <a:r>
            <a:rPr lang="en-US" sz="1400" b="1" dirty="0" smtClean="0">
              <a:solidFill>
                <a:srgbClr val="FFFF00"/>
              </a:solidFill>
            </a:rPr>
            <a:t>Program </a:t>
          </a:r>
          <a:r>
            <a:rPr lang="en-US" sz="1400" b="1" dirty="0" err="1" smtClean="0">
              <a:solidFill>
                <a:srgbClr val="FFFF00"/>
              </a:solidFill>
            </a:rPr>
            <a:t>Kerja</a:t>
          </a:r>
          <a:endParaRPr lang="en-US" sz="1400" b="1" dirty="0">
            <a:solidFill>
              <a:srgbClr val="FFFF00"/>
            </a:solidFill>
          </a:endParaRPr>
        </a:p>
      </dgm:t>
    </dgm:pt>
    <dgm:pt modelId="{3C50DAC2-5797-4975-8E33-6AA364D3855C}">
      <dgm:prSet phldrT="[Text]"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Mutu</a:t>
          </a:r>
          <a:r>
            <a:rPr lang="en-US" sz="1400" b="1" dirty="0" smtClean="0">
              <a:solidFill>
                <a:srgbClr val="FFFF00"/>
              </a:solidFill>
            </a:rPr>
            <a:t> Proses</a:t>
          </a:r>
          <a:endParaRPr lang="en-US" sz="1400" b="1" dirty="0">
            <a:solidFill>
              <a:srgbClr val="FFFF00"/>
            </a:solidFill>
          </a:endParaRPr>
        </a:p>
      </dgm:t>
    </dgm:pt>
    <dgm:pt modelId="{41B4EFF6-5EA5-4B38-AD07-C5B1386E5F08}" type="parTrans" cxnId="{11932387-A1F1-468E-A171-070E65DE255A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5B50B94-A330-449C-8BAF-7300BE918D47}" type="sibTrans" cxnId="{11932387-A1F1-468E-A171-070E65DE255A}">
      <dgm:prSet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Budaya</a:t>
          </a:r>
          <a:r>
            <a:rPr lang="en-US" sz="1400" b="1" dirty="0" smtClean="0">
              <a:solidFill>
                <a:srgbClr val="FFFF00"/>
              </a:solidFill>
            </a:rPr>
            <a:t> </a:t>
          </a:r>
          <a:r>
            <a:rPr lang="en-US" sz="1400" b="1" dirty="0" err="1" smtClean="0">
              <a:solidFill>
                <a:srgbClr val="FFFF00"/>
              </a:solidFill>
            </a:rPr>
            <a:t>Kerja</a:t>
          </a:r>
          <a:endParaRPr lang="en-US" sz="1400" b="1" dirty="0">
            <a:solidFill>
              <a:srgbClr val="FFFF00"/>
            </a:solidFill>
          </a:endParaRPr>
        </a:p>
      </dgm:t>
    </dgm:pt>
    <dgm:pt modelId="{3B718B89-C95F-4BA2-9496-3DA65AC74035}">
      <dgm:prSet phldrT="[Text]"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Komitmen</a:t>
          </a:r>
          <a:endParaRPr lang="en-US" sz="1400" b="1" dirty="0">
            <a:solidFill>
              <a:srgbClr val="FFFF00"/>
            </a:solidFill>
          </a:endParaRPr>
        </a:p>
      </dgm:t>
    </dgm:pt>
    <dgm:pt modelId="{8766EFB8-D0FC-4B29-9C17-AE6EF6253825}" type="parTrans" cxnId="{4302D8A0-0179-4F54-B6B8-132EBB55F497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58F7C68F-C833-4C95-A869-8B682D197A6E}" type="sibTrans" cxnId="{4302D8A0-0179-4F54-B6B8-132EBB55F497}">
      <dgm:prSet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Kerjasama</a:t>
          </a:r>
          <a:endParaRPr lang="en-US" sz="1400" b="1" dirty="0">
            <a:solidFill>
              <a:srgbClr val="FFFF00"/>
            </a:solidFill>
          </a:endParaRPr>
        </a:p>
      </dgm:t>
    </dgm:pt>
    <dgm:pt modelId="{ABCC20F4-88E8-4416-B6EE-C65EB6BC18DC}">
      <dgm:prSet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Adaptasi</a:t>
          </a:r>
          <a:endParaRPr lang="en-US" sz="1400" b="1" dirty="0">
            <a:solidFill>
              <a:srgbClr val="FFFF00"/>
            </a:solidFill>
          </a:endParaRPr>
        </a:p>
      </dgm:t>
    </dgm:pt>
    <dgm:pt modelId="{F7F058A2-FC33-411A-9949-9CBC0B426A9D}" type="parTrans" cxnId="{F7B838F5-2570-457E-ADFD-F60BC43E2ED6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24540F9C-90C3-406E-B992-75FC3D782B37}" type="sibTrans" cxnId="{F7B838F5-2570-457E-ADFD-F60BC43E2ED6}">
      <dgm:prSet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Kepuasan</a:t>
          </a:r>
          <a:r>
            <a:rPr lang="en-US" sz="1400" b="1" dirty="0" smtClean="0">
              <a:solidFill>
                <a:srgbClr val="FFFF00"/>
              </a:solidFill>
            </a:rPr>
            <a:t> </a:t>
          </a:r>
          <a:r>
            <a:rPr lang="en-US" sz="1400" b="1" dirty="0" err="1" smtClean="0">
              <a:solidFill>
                <a:srgbClr val="FFFF00"/>
              </a:solidFill>
            </a:rPr>
            <a:t>Pelanggan</a:t>
          </a:r>
          <a:endParaRPr lang="en-US" sz="1400" b="1" dirty="0">
            <a:solidFill>
              <a:srgbClr val="FFFF00"/>
            </a:solidFill>
          </a:endParaRPr>
        </a:p>
      </dgm:t>
    </dgm:pt>
    <dgm:pt modelId="{D97D6721-BD7A-4A3E-BBE4-44EBF0855460}">
      <dgm:prSet custT="1"/>
      <dgm:spPr/>
      <dgm:t>
        <a:bodyPr/>
        <a:lstStyle/>
        <a:p>
          <a:r>
            <a:rPr lang="en-US" sz="1400" b="1" i="1" dirty="0" smtClean="0">
              <a:solidFill>
                <a:srgbClr val="FFFF00"/>
              </a:solidFill>
            </a:rPr>
            <a:t>Zero Defect</a:t>
          </a:r>
          <a:endParaRPr lang="en-US" sz="1400" b="1" i="1" dirty="0">
            <a:solidFill>
              <a:srgbClr val="FFFF00"/>
            </a:solidFill>
          </a:endParaRPr>
        </a:p>
      </dgm:t>
    </dgm:pt>
    <dgm:pt modelId="{48EA437C-11EB-4E0D-94FB-A16501357B08}" type="parTrans" cxnId="{D7F869C0-F272-4D5A-BD46-9189103EA35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0C298A36-578D-4CB3-AE10-4C931A91E945}" type="sibTrans" cxnId="{D7F869C0-F272-4D5A-BD46-9189103EA35E}">
      <dgm:prSet custT="1"/>
      <dgm:spPr/>
      <dgm:t>
        <a:bodyPr/>
        <a:lstStyle/>
        <a:p>
          <a:r>
            <a:rPr lang="en-US" sz="1400" b="1" dirty="0" err="1" smtClean="0">
              <a:solidFill>
                <a:srgbClr val="FFFF00"/>
              </a:solidFill>
            </a:rPr>
            <a:t>Pengawasan</a:t>
          </a:r>
          <a:endParaRPr lang="en-US" sz="1400" b="1" dirty="0">
            <a:solidFill>
              <a:srgbClr val="FFFF00"/>
            </a:solidFill>
          </a:endParaRPr>
        </a:p>
      </dgm:t>
    </dgm:pt>
    <dgm:pt modelId="{5088E309-30F8-415C-8BDD-AF789F2DC62D}" type="pres">
      <dgm:prSet presAssocID="{F2F22597-B453-4EE5-A7C2-09805517441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CC5AB98-49FA-4419-A1AF-0DCACF3012DE}" type="pres">
      <dgm:prSet presAssocID="{34FA2BC4-B281-4CBE-A396-86C6D7ADD2C6}" presName="composite" presStyleCnt="0"/>
      <dgm:spPr/>
    </dgm:pt>
    <dgm:pt modelId="{1B1E9BBC-B11D-4C97-8D17-F8E477C73A39}" type="pres">
      <dgm:prSet presAssocID="{34FA2BC4-B281-4CBE-A396-86C6D7ADD2C6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51707-D7CA-4E92-8104-F5C7A8BBD021}" type="pres">
      <dgm:prSet presAssocID="{34FA2BC4-B281-4CBE-A396-86C6D7ADD2C6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0290A4-361A-434E-B1A3-F2EFFE4A7BFC}" type="pres">
      <dgm:prSet presAssocID="{34FA2BC4-B281-4CBE-A396-86C6D7ADD2C6}" presName="BalanceSpacing" presStyleCnt="0"/>
      <dgm:spPr/>
    </dgm:pt>
    <dgm:pt modelId="{68B9820E-52B8-4BAC-BFFC-61CFC181F375}" type="pres">
      <dgm:prSet presAssocID="{34FA2BC4-B281-4CBE-A396-86C6D7ADD2C6}" presName="BalanceSpacing1" presStyleCnt="0"/>
      <dgm:spPr/>
    </dgm:pt>
    <dgm:pt modelId="{DD3734DB-397F-441B-91B2-DE88C99EE003}" type="pres">
      <dgm:prSet presAssocID="{5FF7C83F-4E5E-4F2C-AF3F-3E1D7C15E246}" presName="Accent1Text" presStyleLbl="node1" presStyleIdx="1" presStyleCnt="10"/>
      <dgm:spPr/>
      <dgm:t>
        <a:bodyPr/>
        <a:lstStyle/>
        <a:p>
          <a:endParaRPr lang="en-US"/>
        </a:p>
      </dgm:t>
    </dgm:pt>
    <dgm:pt modelId="{6E754FA0-CDDD-49FE-804C-6F9EB2C7F785}" type="pres">
      <dgm:prSet presAssocID="{5FF7C83F-4E5E-4F2C-AF3F-3E1D7C15E246}" presName="spaceBetweenRectangles" presStyleCnt="0"/>
      <dgm:spPr/>
    </dgm:pt>
    <dgm:pt modelId="{5EF749E3-7814-4864-B2B0-E30990077487}" type="pres">
      <dgm:prSet presAssocID="{ABCC20F4-88E8-4416-B6EE-C65EB6BC18DC}" presName="composite" presStyleCnt="0"/>
      <dgm:spPr/>
    </dgm:pt>
    <dgm:pt modelId="{C7D9F6CD-694E-4994-A0B5-FD31A2CE68A2}" type="pres">
      <dgm:prSet presAssocID="{ABCC20F4-88E8-4416-B6EE-C65EB6BC18DC}" presName="Parent1" presStyleLbl="node1" presStyleIdx="2" presStyleCnt="10" custScaleX="11584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EDF22-8E73-4AA9-8912-DFA92207DB9A}" type="pres">
      <dgm:prSet presAssocID="{ABCC20F4-88E8-4416-B6EE-C65EB6BC18DC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57532153-B817-48C5-9569-05E4E6487A12}" type="pres">
      <dgm:prSet presAssocID="{ABCC20F4-88E8-4416-B6EE-C65EB6BC18DC}" presName="BalanceSpacing" presStyleCnt="0"/>
      <dgm:spPr/>
    </dgm:pt>
    <dgm:pt modelId="{BCED2DF2-2714-4E75-8972-DDBB9F2DF345}" type="pres">
      <dgm:prSet presAssocID="{ABCC20F4-88E8-4416-B6EE-C65EB6BC18DC}" presName="BalanceSpacing1" presStyleCnt="0"/>
      <dgm:spPr/>
    </dgm:pt>
    <dgm:pt modelId="{74B06D06-D3C4-4524-96E7-C5A9C3645B1E}" type="pres">
      <dgm:prSet presAssocID="{24540F9C-90C3-406E-B992-75FC3D782B37}" presName="Accent1Text" presStyleLbl="node1" presStyleIdx="3" presStyleCnt="10"/>
      <dgm:spPr/>
      <dgm:t>
        <a:bodyPr/>
        <a:lstStyle/>
        <a:p>
          <a:endParaRPr lang="en-US"/>
        </a:p>
      </dgm:t>
    </dgm:pt>
    <dgm:pt modelId="{0EB27A9B-4311-413C-BCA3-C7501EEAC204}" type="pres">
      <dgm:prSet presAssocID="{24540F9C-90C3-406E-B992-75FC3D782B37}" presName="spaceBetweenRectangles" presStyleCnt="0"/>
      <dgm:spPr/>
    </dgm:pt>
    <dgm:pt modelId="{9B117345-80BB-44B9-A4B0-72E483A1ED6F}" type="pres">
      <dgm:prSet presAssocID="{3C50DAC2-5797-4975-8E33-6AA364D3855C}" presName="composite" presStyleCnt="0"/>
      <dgm:spPr/>
    </dgm:pt>
    <dgm:pt modelId="{C00CDA45-C38C-44DE-BF91-B68797A49CFA}" type="pres">
      <dgm:prSet presAssocID="{3C50DAC2-5797-4975-8E33-6AA364D3855C}" presName="Parent1" presStyleLbl="node1" presStyleIdx="4" presStyleCnt="10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D7B9D-3F02-4C8E-8B18-5A9DADF62176}" type="pres">
      <dgm:prSet presAssocID="{3C50DAC2-5797-4975-8E33-6AA364D3855C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A0B69-F5EC-4E46-8863-468DE3AA701A}" type="pres">
      <dgm:prSet presAssocID="{3C50DAC2-5797-4975-8E33-6AA364D3855C}" presName="BalanceSpacing" presStyleCnt="0"/>
      <dgm:spPr/>
    </dgm:pt>
    <dgm:pt modelId="{5BBDD1AB-A79F-4602-9E62-B92C06E1D3C2}" type="pres">
      <dgm:prSet presAssocID="{3C50DAC2-5797-4975-8E33-6AA364D3855C}" presName="BalanceSpacing1" presStyleCnt="0"/>
      <dgm:spPr/>
    </dgm:pt>
    <dgm:pt modelId="{19C083EF-14B7-4F66-B338-CB2A170C8B0F}" type="pres">
      <dgm:prSet presAssocID="{35B50B94-A330-449C-8BAF-7300BE918D47}" presName="Accent1Text" presStyleLbl="node1" presStyleIdx="5" presStyleCnt="10"/>
      <dgm:spPr/>
      <dgm:t>
        <a:bodyPr/>
        <a:lstStyle/>
        <a:p>
          <a:endParaRPr lang="en-US"/>
        </a:p>
      </dgm:t>
    </dgm:pt>
    <dgm:pt modelId="{D3CCA720-E86A-4720-899C-A7B24FD1BBDC}" type="pres">
      <dgm:prSet presAssocID="{35B50B94-A330-449C-8BAF-7300BE918D47}" presName="spaceBetweenRectangles" presStyleCnt="0"/>
      <dgm:spPr/>
    </dgm:pt>
    <dgm:pt modelId="{28905243-5EA8-4FF3-9994-677B208C317E}" type="pres">
      <dgm:prSet presAssocID="{D97D6721-BD7A-4A3E-BBE4-44EBF0855460}" presName="composite" presStyleCnt="0"/>
      <dgm:spPr/>
    </dgm:pt>
    <dgm:pt modelId="{55162062-4CF3-4404-BA9D-DAA22C73E776}" type="pres">
      <dgm:prSet presAssocID="{D97D6721-BD7A-4A3E-BBE4-44EBF0855460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B1280B-37BF-4341-B095-C99BB139C535}" type="pres">
      <dgm:prSet presAssocID="{D97D6721-BD7A-4A3E-BBE4-44EBF0855460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7340C40-6280-4F16-81F9-393B232C585A}" type="pres">
      <dgm:prSet presAssocID="{D97D6721-BD7A-4A3E-BBE4-44EBF0855460}" presName="BalanceSpacing" presStyleCnt="0"/>
      <dgm:spPr/>
    </dgm:pt>
    <dgm:pt modelId="{48693CF9-BCE7-4F42-BDCC-2E08708871EE}" type="pres">
      <dgm:prSet presAssocID="{D97D6721-BD7A-4A3E-BBE4-44EBF0855460}" presName="BalanceSpacing1" presStyleCnt="0"/>
      <dgm:spPr/>
    </dgm:pt>
    <dgm:pt modelId="{4D1498AC-F576-4190-8A4D-1AEC2C68E443}" type="pres">
      <dgm:prSet presAssocID="{0C298A36-578D-4CB3-AE10-4C931A91E945}" presName="Accent1Text" presStyleLbl="node1" presStyleIdx="7" presStyleCnt="10"/>
      <dgm:spPr/>
      <dgm:t>
        <a:bodyPr/>
        <a:lstStyle/>
        <a:p>
          <a:endParaRPr lang="en-US"/>
        </a:p>
      </dgm:t>
    </dgm:pt>
    <dgm:pt modelId="{969336AB-520B-46FE-9A9A-800435B0FD12}" type="pres">
      <dgm:prSet presAssocID="{0C298A36-578D-4CB3-AE10-4C931A91E945}" presName="spaceBetweenRectangles" presStyleCnt="0"/>
      <dgm:spPr/>
    </dgm:pt>
    <dgm:pt modelId="{E1CA73FB-E7E8-4879-AE41-C54CEC752D3C}" type="pres">
      <dgm:prSet presAssocID="{3B718B89-C95F-4BA2-9496-3DA65AC74035}" presName="composite" presStyleCnt="0"/>
      <dgm:spPr/>
    </dgm:pt>
    <dgm:pt modelId="{3C200065-4524-4CB2-88D7-69289E3B11B9}" type="pres">
      <dgm:prSet presAssocID="{3B718B89-C95F-4BA2-9496-3DA65AC74035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6C450-0E07-4798-AAE2-C119293C3BBB}" type="pres">
      <dgm:prSet presAssocID="{3B718B89-C95F-4BA2-9496-3DA65AC74035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56F786-728F-432D-B9BE-110989C5CDA5}" type="pres">
      <dgm:prSet presAssocID="{3B718B89-C95F-4BA2-9496-3DA65AC74035}" presName="BalanceSpacing" presStyleCnt="0"/>
      <dgm:spPr/>
    </dgm:pt>
    <dgm:pt modelId="{8EFC0768-7125-451F-9DD6-9112967024C7}" type="pres">
      <dgm:prSet presAssocID="{3B718B89-C95F-4BA2-9496-3DA65AC74035}" presName="BalanceSpacing1" presStyleCnt="0"/>
      <dgm:spPr/>
    </dgm:pt>
    <dgm:pt modelId="{FF8DDFE1-9325-4BBD-BBFE-4E6BF32E8909}" type="pres">
      <dgm:prSet presAssocID="{58F7C68F-C833-4C95-A869-8B682D197A6E}" presName="Accent1Text" presStyleLbl="node1" presStyleIdx="9" presStyleCnt="10"/>
      <dgm:spPr/>
      <dgm:t>
        <a:bodyPr/>
        <a:lstStyle/>
        <a:p>
          <a:endParaRPr lang="en-US"/>
        </a:p>
      </dgm:t>
    </dgm:pt>
  </dgm:ptLst>
  <dgm:cxnLst>
    <dgm:cxn modelId="{F813A3D0-F9CC-4D44-AB2F-26FA72D9AF80}" type="presOf" srcId="{0C298A36-578D-4CB3-AE10-4C931A91E945}" destId="{4D1498AC-F576-4190-8A4D-1AEC2C68E443}" srcOrd="0" destOrd="0" presId="urn:microsoft.com/office/officeart/2008/layout/AlternatingHexagons"/>
    <dgm:cxn modelId="{EE1E8FC6-BEAD-40B7-8A09-D09E50D2FA31}" type="presOf" srcId="{58F7C68F-C833-4C95-A869-8B682D197A6E}" destId="{FF8DDFE1-9325-4BBD-BBFE-4E6BF32E8909}" srcOrd="0" destOrd="0" presId="urn:microsoft.com/office/officeart/2008/layout/AlternatingHexagons"/>
    <dgm:cxn modelId="{9E81AEE2-627B-430B-89DE-EB98C163DDAC}" type="presOf" srcId="{5FF7C83F-4E5E-4F2C-AF3F-3E1D7C15E246}" destId="{DD3734DB-397F-441B-91B2-DE88C99EE003}" srcOrd="0" destOrd="0" presId="urn:microsoft.com/office/officeart/2008/layout/AlternatingHexagons"/>
    <dgm:cxn modelId="{6AD04B16-65E2-40D4-A634-A1110023EC8B}" srcId="{F2F22597-B453-4EE5-A7C2-098055174412}" destId="{34FA2BC4-B281-4CBE-A396-86C6D7ADD2C6}" srcOrd="0" destOrd="0" parTransId="{8D8EDD7B-7612-435F-99F1-99828719B19A}" sibTransId="{5FF7C83F-4E5E-4F2C-AF3F-3E1D7C15E246}"/>
    <dgm:cxn modelId="{E567F326-680B-4FDD-8E64-7DCD847E59F4}" type="presOf" srcId="{D97D6721-BD7A-4A3E-BBE4-44EBF0855460}" destId="{55162062-4CF3-4404-BA9D-DAA22C73E776}" srcOrd="0" destOrd="0" presId="urn:microsoft.com/office/officeart/2008/layout/AlternatingHexagons"/>
    <dgm:cxn modelId="{11932387-A1F1-468E-A171-070E65DE255A}" srcId="{F2F22597-B453-4EE5-A7C2-098055174412}" destId="{3C50DAC2-5797-4975-8E33-6AA364D3855C}" srcOrd="2" destOrd="0" parTransId="{41B4EFF6-5EA5-4B38-AD07-C5B1386E5F08}" sibTransId="{35B50B94-A330-449C-8BAF-7300BE918D47}"/>
    <dgm:cxn modelId="{17DA12F1-823E-4E2B-AC7B-E5DC69D67F27}" type="presOf" srcId="{34FA2BC4-B281-4CBE-A396-86C6D7ADD2C6}" destId="{1B1E9BBC-B11D-4C97-8D17-F8E477C73A39}" srcOrd="0" destOrd="0" presId="urn:microsoft.com/office/officeart/2008/layout/AlternatingHexagons"/>
    <dgm:cxn modelId="{D7F869C0-F272-4D5A-BD46-9189103EA35E}" srcId="{F2F22597-B453-4EE5-A7C2-098055174412}" destId="{D97D6721-BD7A-4A3E-BBE4-44EBF0855460}" srcOrd="3" destOrd="0" parTransId="{48EA437C-11EB-4E0D-94FB-A16501357B08}" sibTransId="{0C298A36-578D-4CB3-AE10-4C931A91E945}"/>
    <dgm:cxn modelId="{C1183DD4-0FA8-407C-96C6-4668D5F619B7}" type="presOf" srcId="{3B718B89-C95F-4BA2-9496-3DA65AC74035}" destId="{3C200065-4524-4CB2-88D7-69289E3B11B9}" srcOrd="0" destOrd="0" presId="urn:microsoft.com/office/officeart/2008/layout/AlternatingHexagons"/>
    <dgm:cxn modelId="{B4662DD7-9A77-4171-AFB5-2C35EDFAD641}" type="presOf" srcId="{24540F9C-90C3-406E-B992-75FC3D782B37}" destId="{74B06D06-D3C4-4524-96E7-C5A9C3645B1E}" srcOrd="0" destOrd="0" presId="urn:microsoft.com/office/officeart/2008/layout/AlternatingHexagons"/>
    <dgm:cxn modelId="{9B3FED40-FFDE-43F5-907F-39843023302E}" type="presOf" srcId="{ABCC20F4-88E8-4416-B6EE-C65EB6BC18DC}" destId="{C7D9F6CD-694E-4994-A0B5-FD31A2CE68A2}" srcOrd="0" destOrd="0" presId="urn:microsoft.com/office/officeart/2008/layout/AlternatingHexagons"/>
    <dgm:cxn modelId="{1A86820A-5D52-4847-8831-535653ECB5FE}" type="presOf" srcId="{35B50B94-A330-449C-8BAF-7300BE918D47}" destId="{19C083EF-14B7-4F66-B338-CB2A170C8B0F}" srcOrd="0" destOrd="0" presId="urn:microsoft.com/office/officeart/2008/layout/AlternatingHexagons"/>
    <dgm:cxn modelId="{AC180E80-355C-4257-88B6-04BB07EF46D6}" type="presOf" srcId="{3C50DAC2-5797-4975-8E33-6AA364D3855C}" destId="{C00CDA45-C38C-44DE-BF91-B68797A49CFA}" srcOrd="0" destOrd="0" presId="urn:microsoft.com/office/officeart/2008/layout/AlternatingHexagons"/>
    <dgm:cxn modelId="{4302D8A0-0179-4F54-B6B8-132EBB55F497}" srcId="{F2F22597-B453-4EE5-A7C2-098055174412}" destId="{3B718B89-C95F-4BA2-9496-3DA65AC74035}" srcOrd="4" destOrd="0" parTransId="{8766EFB8-D0FC-4B29-9C17-AE6EF6253825}" sibTransId="{58F7C68F-C833-4C95-A869-8B682D197A6E}"/>
    <dgm:cxn modelId="{F7B838F5-2570-457E-ADFD-F60BC43E2ED6}" srcId="{F2F22597-B453-4EE5-A7C2-098055174412}" destId="{ABCC20F4-88E8-4416-B6EE-C65EB6BC18DC}" srcOrd="1" destOrd="0" parTransId="{F7F058A2-FC33-411A-9949-9CBC0B426A9D}" sibTransId="{24540F9C-90C3-406E-B992-75FC3D782B37}"/>
    <dgm:cxn modelId="{81213F8D-D7A7-43E0-B48A-DF3BDA9369FC}" type="presOf" srcId="{F2F22597-B453-4EE5-A7C2-098055174412}" destId="{5088E309-30F8-415C-8BDD-AF789F2DC62D}" srcOrd="0" destOrd="0" presId="urn:microsoft.com/office/officeart/2008/layout/AlternatingHexagons"/>
    <dgm:cxn modelId="{FDDE1695-9E48-4738-8F6B-DEA8D6E43E5B}" type="presParOf" srcId="{5088E309-30F8-415C-8BDD-AF789F2DC62D}" destId="{0CC5AB98-49FA-4419-A1AF-0DCACF3012DE}" srcOrd="0" destOrd="0" presId="urn:microsoft.com/office/officeart/2008/layout/AlternatingHexagons"/>
    <dgm:cxn modelId="{2455631B-FBC0-47CC-8D35-79D214477E62}" type="presParOf" srcId="{0CC5AB98-49FA-4419-A1AF-0DCACF3012DE}" destId="{1B1E9BBC-B11D-4C97-8D17-F8E477C73A39}" srcOrd="0" destOrd="0" presId="urn:microsoft.com/office/officeart/2008/layout/AlternatingHexagons"/>
    <dgm:cxn modelId="{C0A9BC83-9ABA-499C-B3AE-7769BDEC01B7}" type="presParOf" srcId="{0CC5AB98-49FA-4419-A1AF-0DCACF3012DE}" destId="{D8F51707-D7CA-4E92-8104-F5C7A8BBD021}" srcOrd="1" destOrd="0" presId="urn:microsoft.com/office/officeart/2008/layout/AlternatingHexagons"/>
    <dgm:cxn modelId="{0D4A9848-FB17-416C-AA9D-490B224667B1}" type="presParOf" srcId="{0CC5AB98-49FA-4419-A1AF-0DCACF3012DE}" destId="{4A0290A4-361A-434E-B1A3-F2EFFE4A7BFC}" srcOrd="2" destOrd="0" presId="urn:microsoft.com/office/officeart/2008/layout/AlternatingHexagons"/>
    <dgm:cxn modelId="{EE9B4DA2-1DDD-4AEC-A9F8-39241D2E8E06}" type="presParOf" srcId="{0CC5AB98-49FA-4419-A1AF-0DCACF3012DE}" destId="{68B9820E-52B8-4BAC-BFFC-61CFC181F375}" srcOrd="3" destOrd="0" presId="urn:microsoft.com/office/officeart/2008/layout/AlternatingHexagons"/>
    <dgm:cxn modelId="{B6382325-CCA3-4BCE-91C9-7C22ED9A2B61}" type="presParOf" srcId="{0CC5AB98-49FA-4419-A1AF-0DCACF3012DE}" destId="{DD3734DB-397F-441B-91B2-DE88C99EE003}" srcOrd="4" destOrd="0" presId="urn:microsoft.com/office/officeart/2008/layout/AlternatingHexagons"/>
    <dgm:cxn modelId="{8F5CDE89-AEDE-4A45-88E1-84EA65DFA3A2}" type="presParOf" srcId="{5088E309-30F8-415C-8BDD-AF789F2DC62D}" destId="{6E754FA0-CDDD-49FE-804C-6F9EB2C7F785}" srcOrd="1" destOrd="0" presId="urn:microsoft.com/office/officeart/2008/layout/AlternatingHexagons"/>
    <dgm:cxn modelId="{702AB5FD-49FB-4C85-8CAD-FC5D314B072E}" type="presParOf" srcId="{5088E309-30F8-415C-8BDD-AF789F2DC62D}" destId="{5EF749E3-7814-4864-B2B0-E30990077487}" srcOrd="2" destOrd="0" presId="urn:microsoft.com/office/officeart/2008/layout/AlternatingHexagons"/>
    <dgm:cxn modelId="{4D805856-A378-47DD-ADE3-02E9797687E1}" type="presParOf" srcId="{5EF749E3-7814-4864-B2B0-E30990077487}" destId="{C7D9F6CD-694E-4994-A0B5-FD31A2CE68A2}" srcOrd="0" destOrd="0" presId="urn:microsoft.com/office/officeart/2008/layout/AlternatingHexagons"/>
    <dgm:cxn modelId="{BE6734EA-2CDC-4719-ADC5-986441622DC1}" type="presParOf" srcId="{5EF749E3-7814-4864-B2B0-E30990077487}" destId="{802EDF22-8E73-4AA9-8912-DFA92207DB9A}" srcOrd="1" destOrd="0" presId="urn:microsoft.com/office/officeart/2008/layout/AlternatingHexagons"/>
    <dgm:cxn modelId="{01E80DA3-C30A-43CA-92B6-14650E555A40}" type="presParOf" srcId="{5EF749E3-7814-4864-B2B0-E30990077487}" destId="{57532153-B817-48C5-9569-05E4E6487A12}" srcOrd="2" destOrd="0" presId="urn:microsoft.com/office/officeart/2008/layout/AlternatingHexagons"/>
    <dgm:cxn modelId="{B8DD998D-61AB-4E45-81BC-6D9A73765C51}" type="presParOf" srcId="{5EF749E3-7814-4864-B2B0-E30990077487}" destId="{BCED2DF2-2714-4E75-8972-DDBB9F2DF345}" srcOrd="3" destOrd="0" presId="urn:microsoft.com/office/officeart/2008/layout/AlternatingHexagons"/>
    <dgm:cxn modelId="{7A2CCB7E-BDB0-46C0-AC23-5865B036B162}" type="presParOf" srcId="{5EF749E3-7814-4864-B2B0-E30990077487}" destId="{74B06D06-D3C4-4524-96E7-C5A9C3645B1E}" srcOrd="4" destOrd="0" presId="urn:microsoft.com/office/officeart/2008/layout/AlternatingHexagons"/>
    <dgm:cxn modelId="{205DFE5B-068B-4A50-B015-43C1C62FF711}" type="presParOf" srcId="{5088E309-30F8-415C-8BDD-AF789F2DC62D}" destId="{0EB27A9B-4311-413C-BCA3-C7501EEAC204}" srcOrd="3" destOrd="0" presId="urn:microsoft.com/office/officeart/2008/layout/AlternatingHexagons"/>
    <dgm:cxn modelId="{9E2523E9-8DD4-4974-8A69-7AC073C9090F}" type="presParOf" srcId="{5088E309-30F8-415C-8BDD-AF789F2DC62D}" destId="{9B117345-80BB-44B9-A4B0-72E483A1ED6F}" srcOrd="4" destOrd="0" presId="urn:microsoft.com/office/officeart/2008/layout/AlternatingHexagons"/>
    <dgm:cxn modelId="{BF5498A2-F10D-40ED-86C3-0483A7AF5694}" type="presParOf" srcId="{9B117345-80BB-44B9-A4B0-72E483A1ED6F}" destId="{C00CDA45-C38C-44DE-BF91-B68797A49CFA}" srcOrd="0" destOrd="0" presId="urn:microsoft.com/office/officeart/2008/layout/AlternatingHexagons"/>
    <dgm:cxn modelId="{2E7A1FDA-7D56-4478-854D-DAEBAA613F25}" type="presParOf" srcId="{9B117345-80BB-44B9-A4B0-72E483A1ED6F}" destId="{CBCD7B9D-3F02-4C8E-8B18-5A9DADF62176}" srcOrd="1" destOrd="0" presId="urn:microsoft.com/office/officeart/2008/layout/AlternatingHexagons"/>
    <dgm:cxn modelId="{AB62AFDB-19E7-474A-A6E7-DA4BAD2813B9}" type="presParOf" srcId="{9B117345-80BB-44B9-A4B0-72E483A1ED6F}" destId="{5D1A0B69-F5EC-4E46-8863-468DE3AA701A}" srcOrd="2" destOrd="0" presId="urn:microsoft.com/office/officeart/2008/layout/AlternatingHexagons"/>
    <dgm:cxn modelId="{61931EE1-60B5-4869-BFCE-007D7E69FC28}" type="presParOf" srcId="{9B117345-80BB-44B9-A4B0-72E483A1ED6F}" destId="{5BBDD1AB-A79F-4602-9E62-B92C06E1D3C2}" srcOrd="3" destOrd="0" presId="urn:microsoft.com/office/officeart/2008/layout/AlternatingHexagons"/>
    <dgm:cxn modelId="{8CE5A1C6-CF0F-4CA8-8625-F913E4713581}" type="presParOf" srcId="{9B117345-80BB-44B9-A4B0-72E483A1ED6F}" destId="{19C083EF-14B7-4F66-B338-CB2A170C8B0F}" srcOrd="4" destOrd="0" presId="urn:microsoft.com/office/officeart/2008/layout/AlternatingHexagons"/>
    <dgm:cxn modelId="{82A712A8-7711-42B0-8616-676F63DE0461}" type="presParOf" srcId="{5088E309-30F8-415C-8BDD-AF789F2DC62D}" destId="{D3CCA720-E86A-4720-899C-A7B24FD1BBDC}" srcOrd="5" destOrd="0" presId="urn:microsoft.com/office/officeart/2008/layout/AlternatingHexagons"/>
    <dgm:cxn modelId="{74E3D0BD-8849-4A2F-ADBF-CA4A40042188}" type="presParOf" srcId="{5088E309-30F8-415C-8BDD-AF789F2DC62D}" destId="{28905243-5EA8-4FF3-9994-677B208C317E}" srcOrd="6" destOrd="0" presId="urn:microsoft.com/office/officeart/2008/layout/AlternatingHexagons"/>
    <dgm:cxn modelId="{2A7761D5-32E7-4F2A-B03A-2C6DB5FB0328}" type="presParOf" srcId="{28905243-5EA8-4FF3-9994-677B208C317E}" destId="{55162062-4CF3-4404-BA9D-DAA22C73E776}" srcOrd="0" destOrd="0" presId="urn:microsoft.com/office/officeart/2008/layout/AlternatingHexagons"/>
    <dgm:cxn modelId="{77B9F8E6-DFEA-40A6-B4F6-D6258161A96D}" type="presParOf" srcId="{28905243-5EA8-4FF3-9994-677B208C317E}" destId="{19B1280B-37BF-4341-B095-C99BB139C535}" srcOrd="1" destOrd="0" presId="urn:microsoft.com/office/officeart/2008/layout/AlternatingHexagons"/>
    <dgm:cxn modelId="{E8FF503E-796F-4DB8-8071-103007A534B5}" type="presParOf" srcId="{28905243-5EA8-4FF3-9994-677B208C317E}" destId="{B7340C40-6280-4F16-81F9-393B232C585A}" srcOrd="2" destOrd="0" presId="urn:microsoft.com/office/officeart/2008/layout/AlternatingHexagons"/>
    <dgm:cxn modelId="{6AF9A9B7-A903-4543-AC32-38073CEACC1A}" type="presParOf" srcId="{28905243-5EA8-4FF3-9994-677B208C317E}" destId="{48693CF9-BCE7-4F42-BDCC-2E08708871EE}" srcOrd="3" destOrd="0" presId="urn:microsoft.com/office/officeart/2008/layout/AlternatingHexagons"/>
    <dgm:cxn modelId="{C8FF4048-2532-4BCD-8F8D-BB7E5EB00F8F}" type="presParOf" srcId="{28905243-5EA8-4FF3-9994-677B208C317E}" destId="{4D1498AC-F576-4190-8A4D-1AEC2C68E443}" srcOrd="4" destOrd="0" presId="urn:microsoft.com/office/officeart/2008/layout/AlternatingHexagons"/>
    <dgm:cxn modelId="{B2828532-F537-4A6A-B62B-49CA4D96AC83}" type="presParOf" srcId="{5088E309-30F8-415C-8BDD-AF789F2DC62D}" destId="{969336AB-520B-46FE-9A9A-800435B0FD12}" srcOrd="7" destOrd="0" presId="urn:microsoft.com/office/officeart/2008/layout/AlternatingHexagons"/>
    <dgm:cxn modelId="{94B4C05D-29B4-456B-9589-072628B59EBB}" type="presParOf" srcId="{5088E309-30F8-415C-8BDD-AF789F2DC62D}" destId="{E1CA73FB-E7E8-4879-AE41-C54CEC752D3C}" srcOrd="8" destOrd="0" presId="urn:microsoft.com/office/officeart/2008/layout/AlternatingHexagons"/>
    <dgm:cxn modelId="{C05A4230-883E-4F7A-B5D4-626D0647FEBA}" type="presParOf" srcId="{E1CA73FB-E7E8-4879-AE41-C54CEC752D3C}" destId="{3C200065-4524-4CB2-88D7-69289E3B11B9}" srcOrd="0" destOrd="0" presId="urn:microsoft.com/office/officeart/2008/layout/AlternatingHexagons"/>
    <dgm:cxn modelId="{8AFAAFCA-79B4-4520-9613-5724264C2A5D}" type="presParOf" srcId="{E1CA73FB-E7E8-4879-AE41-C54CEC752D3C}" destId="{BEC6C450-0E07-4798-AAE2-C119293C3BBB}" srcOrd="1" destOrd="0" presId="urn:microsoft.com/office/officeart/2008/layout/AlternatingHexagons"/>
    <dgm:cxn modelId="{FA437C43-EE17-4438-A89B-47EEB5B88F90}" type="presParOf" srcId="{E1CA73FB-E7E8-4879-AE41-C54CEC752D3C}" destId="{CD56F786-728F-432D-B9BE-110989C5CDA5}" srcOrd="2" destOrd="0" presId="urn:microsoft.com/office/officeart/2008/layout/AlternatingHexagons"/>
    <dgm:cxn modelId="{66AC2130-C308-4B71-8F45-B4D0004B2E1F}" type="presParOf" srcId="{E1CA73FB-E7E8-4879-AE41-C54CEC752D3C}" destId="{8EFC0768-7125-451F-9DD6-9112967024C7}" srcOrd="3" destOrd="0" presId="urn:microsoft.com/office/officeart/2008/layout/AlternatingHexagons"/>
    <dgm:cxn modelId="{E5CECE41-7845-4758-B9EE-2F9446F8A508}" type="presParOf" srcId="{E1CA73FB-E7E8-4879-AE41-C54CEC752D3C}" destId="{FF8DDFE1-9325-4BBD-BBFE-4E6BF32E890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A4A777-017B-4E61-8926-825C3C8CD42F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</dgm:pt>
    <dgm:pt modelId="{7C9D1C69-0633-4A66-8A7A-5D1576CF9ADF}">
      <dgm:prSet phldrT="[Text]"/>
      <dgm:spPr/>
      <dgm:t>
        <a:bodyPr/>
        <a:lstStyle/>
        <a:p>
          <a:r>
            <a:rPr lang="en-US" dirty="0" err="1" smtClean="0"/>
            <a:t>Kesadaran</a:t>
          </a:r>
          <a:r>
            <a:rPr lang="en-US" dirty="0" smtClean="0"/>
            <a:t> </a:t>
          </a:r>
          <a:r>
            <a:rPr lang="en-US" dirty="0" err="1" smtClean="0"/>
            <a:t>akan</a:t>
          </a:r>
          <a:r>
            <a:rPr lang="en-US" dirty="0" smtClean="0"/>
            <a:t> </a:t>
          </a:r>
          <a:r>
            <a:rPr lang="en-US" dirty="0" err="1" smtClean="0"/>
            <a:t>Mutu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Berorientasi</a:t>
          </a:r>
          <a:r>
            <a:rPr lang="en-US" dirty="0" smtClean="0"/>
            <a:t> </a:t>
          </a:r>
          <a:r>
            <a:rPr lang="en-US" dirty="0" err="1" smtClean="0"/>
            <a:t>pada</a:t>
          </a:r>
          <a:r>
            <a:rPr lang="en-US" dirty="0" smtClean="0"/>
            <a:t> </a:t>
          </a:r>
          <a:r>
            <a:rPr lang="en-US" dirty="0" err="1" smtClean="0"/>
            <a:t>Mutu</a:t>
          </a:r>
          <a:endParaRPr lang="en-US" dirty="0"/>
        </a:p>
      </dgm:t>
    </dgm:pt>
    <dgm:pt modelId="{9199EBCE-C244-4FDB-873F-FA14437A836B}" type="parTrans" cxnId="{6666D5BB-4727-47B7-8999-910555855F98}">
      <dgm:prSet/>
      <dgm:spPr/>
      <dgm:t>
        <a:bodyPr/>
        <a:lstStyle/>
        <a:p>
          <a:endParaRPr lang="en-US"/>
        </a:p>
      </dgm:t>
    </dgm:pt>
    <dgm:pt modelId="{861A6E96-6B10-49BC-BF69-318F609D98E6}" type="sibTrans" cxnId="{6666D5BB-4727-47B7-8999-910555855F98}">
      <dgm:prSet/>
      <dgm:spPr/>
      <dgm:t>
        <a:bodyPr/>
        <a:lstStyle/>
        <a:p>
          <a:endParaRPr lang="en-US"/>
        </a:p>
      </dgm:t>
    </dgm:pt>
    <dgm:pt modelId="{8603BC09-3632-41BD-8680-62A6A381EF8E}">
      <dgm:prSet phldrT="[Text]"/>
      <dgm:spPr/>
      <dgm:t>
        <a:bodyPr/>
        <a:lstStyle/>
        <a:p>
          <a:r>
            <a:rPr lang="en-US" dirty="0" err="1" smtClean="0"/>
            <a:t>Desentraliasi</a:t>
          </a:r>
          <a:endParaRPr lang="en-US" dirty="0"/>
        </a:p>
      </dgm:t>
    </dgm:pt>
    <dgm:pt modelId="{41FC3781-51E5-4D3B-A7E2-3BC05ED5F41A}" type="parTrans" cxnId="{5759C0EF-7F03-4A26-82C4-E59F0731E1E2}">
      <dgm:prSet/>
      <dgm:spPr/>
      <dgm:t>
        <a:bodyPr/>
        <a:lstStyle/>
        <a:p>
          <a:endParaRPr lang="en-US"/>
        </a:p>
      </dgm:t>
    </dgm:pt>
    <dgm:pt modelId="{9E95D4A9-E74F-4557-9BE7-6FF87F42B3B9}" type="sibTrans" cxnId="{5759C0EF-7F03-4A26-82C4-E59F0731E1E2}">
      <dgm:prSet/>
      <dgm:spPr/>
      <dgm:t>
        <a:bodyPr/>
        <a:lstStyle/>
        <a:p>
          <a:endParaRPr lang="en-US"/>
        </a:p>
      </dgm:t>
    </dgm:pt>
    <dgm:pt modelId="{5F445C70-1FAD-42F2-96AC-27D2D2B34BD3}">
      <dgm:prSet phldrT="[Text]"/>
      <dgm:spPr/>
      <dgm:t>
        <a:bodyPr/>
        <a:lstStyle/>
        <a:p>
          <a:r>
            <a:rPr lang="en-US" dirty="0" err="1" smtClean="0"/>
            <a:t>Diterapkan</a:t>
          </a:r>
          <a:r>
            <a:rPr lang="en-US" dirty="0" smtClean="0"/>
            <a:t> </a:t>
          </a:r>
          <a:r>
            <a:rPr lang="en-US" dirty="0" err="1" smtClean="0"/>
            <a:t>Secara</a:t>
          </a:r>
          <a:r>
            <a:rPr lang="en-US" dirty="0" smtClean="0"/>
            <a:t> </a:t>
          </a:r>
          <a:r>
            <a:rPr lang="en-US" dirty="0" err="1" smtClean="0"/>
            <a:t>Menyeluruh</a:t>
          </a:r>
          <a:endParaRPr lang="en-US" dirty="0"/>
        </a:p>
      </dgm:t>
    </dgm:pt>
    <dgm:pt modelId="{D4EC42B1-15A7-484F-A08E-08D46A733D98}" type="parTrans" cxnId="{395991C1-664A-4727-BF42-69F2E41E863A}">
      <dgm:prSet/>
      <dgm:spPr/>
      <dgm:t>
        <a:bodyPr/>
        <a:lstStyle/>
        <a:p>
          <a:endParaRPr lang="en-US"/>
        </a:p>
      </dgm:t>
    </dgm:pt>
    <dgm:pt modelId="{6A948FF2-DC81-44F4-A39F-D8C078A4D6C4}" type="sibTrans" cxnId="{395991C1-664A-4727-BF42-69F2E41E863A}">
      <dgm:prSet/>
      <dgm:spPr/>
      <dgm:t>
        <a:bodyPr/>
        <a:lstStyle/>
        <a:p>
          <a:endParaRPr lang="en-US"/>
        </a:p>
      </dgm:t>
    </dgm:pt>
    <dgm:pt modelId="{D540ABEA-47D5-4962-A85F-9C3DD8F4259E}">
      <dgm:prSet/>
      <dgm:spPr/>
      <dgm:t>
        <a:bodyPr/>
        <a:lstStyle/>
        <a:p>
          <a:r>
            <a:rPr lang="en-US" dirty="0" err="1" smtClean="0"/>
            <a:t>Sifat</a:t>
          </a:r>
          <a:r>
            <a:rPr lang="en-US" dirty="0" smtClean="0"/>
            <a:t> </a:t>
          </a:r>
          <a:r>
            <a:rPr lang="en-US" dirty="0" err="1" smtClean="0"/>
            <a:t>Kemanusiaan</a:t>
          </a:r>
          <a:r>
            <a:rPr lang="en-US" dirty="0" smtClean="0"/>
            <a:t> yang </a:t>
          </a:r>
          <a:r>
            <a:rPr lang="en-US" dirty="0" err="1" smtClean="0"/>
            <a:t>Kuat</a:t>
          </a:r>
          <a:endParaRPr lang="en-US" dirty="0"/>
        </a:p>
      </dgm:t>
    </dgm:pt>
    <dgm:pt modelId="{154D0E1D-0533-4221-93DA-97709C6E14CE}" type="parTrans" cxnId="{231FD8C6-0C9B-45EB-ABB7-06B82C42E75E}">
      <dgm:prSet/>
      <dgm:spPr/>
      <dgm:t>
        <a:bodyPr/>
        <a:lstStyle/>
        <a:p>
          <a:endParaRPr lang="en-US"/>
        </a:p>
      </dgm:t>
    </dgm:pt>
    <dgm:pt modelId="{8D6BE09C-2062-4964-8601-7F1B1A52271D}" type="sibTrans" cxnId="{231FD8C6-0C9B-45EB-ABB7-06B82C42E75E}">
      <dgm:prSet/>
      <dgm:spPr/>
      <dgm:t>
        <a:bodyPr/>
        <a:lstStyle/>
        <a:p>
          <a:endParaRPr lang="en-US"/>
        </a:p>
      </dgm:t>
    </dgm:pt>
    <dgm:pt modelId="{6FAC6CC0-1C6D-4BE9-B4A2-C9A5945C726E}" type="pres">
      <dgm:prSet presAssocID="{A3A4A777-017B-4E61-8926-825C3C8CD42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D7A6F72-02FE-4C08-B7E8-674C5FDFE313}" type="pres">
      <dgm:prSet presAssocID="{7C9D1C69-0633-4A66-8A7A-5D1576CF9ADF}" presName="circle1" presStyleLbl="node1" presStyleIdx="0" presStyleCnt="4"/>
      <dgm:spPr/>
    </dgm:pt>
    <dgm:pt modelId="{A2D2758B-D2FE-44FE-B4D1-619B4204EAB8}" type="pres">
      <dgm:prSet presAssocID="{7C9D1C69-0633-4A66-8A7A-5D1576CF9ADF}" presName="space" presStyleCnt="0"/>
      <dgm:spPr/>
    </dgm:pt>
    <dgm:pt modelId="{54789197-AA96-4300-AE9E-6DE2ECF80926}" type="pres">
      <dgm:prSet presAssocID="{7C9D1C69-0633-4A66-8A7A-5D1576CF9ADF}" presName="rect1" presStyleLbl="alignAcc1" presStyleIdx="0" presStyleCnt="4"/>
      <dgm:spPr/>
      <dgm:t>
        <a:bodyPr/>
        <a:lstStyle/>
        <a:p>
          <a:endParaRPr lang="en-US"/>
        </a:p>
      </dgm:t>
    </dgm:pt>
    <dgm:pt modelId="{EFB22619-CD0E-4F55-A23F-6174BC609191}" type="pres">
      <dgm:prSet presAssocID="{D540ABEA-47D5-4962-A85F-9C3DD8F4259E}" presName="vertSpace2" presStyleLbl="node1" presStyleIdx="0" presStyleCnt="4"/>
      <dgm:spPr/>
    </dgm:pt>
    <dgm:pt modelId="{E5E5C35E-F5E8-4950-ABB8-B333BB3A95B1}" type="pres">
      <dgm:prSet presAssocID="{D540ABEA-47D5-4962-A85F-9C3DD8F4259E}" presName="circle2" presStyleLbl="node1" presStyleIdx="1" presStyleCnt="4"/>
      <dgm:spPr/>
    </dgm:pt>
    <dgm:pt modelId="{CEA3F755-94A4-4D8A-8857-96399F0C3367}" type="pres">
      <dgm:prSet presAssocID="{D540ABEA-47D5-4962-A85F-9C3DD8F4259E}" presName="rect2" presStyleLbl="alignAcc1" presStyleIdx="1" presStyleCnt="4"/>
      <dgm:spPr/>
      <dgm:t>
        <a:bodyPr/>
        <a:lstStyle/>
        <a:p>
          <a:endParaRPr lang="en-US"/>
        </a:p>
      </dgm:t>
    </dgm:pt>
    <dgm:pt modelId="{960CA116-9D73-4576-94B9-1202F7886319}" type="pres">
      <dgm:prSet presAssocID="{8603BC09-3632-41BD-8680-62A6A381EF8E}" presName="vertSpace3" presStyleLbl="node1" presStyleIdx="1" presStyleCnt="4"/>
      <dgm:spPr/>
    </dgm:pt>
    <dgm:pt modelId="{60D13DC8-45AB-49C2-A8E1-F0476F542C2C}" type="pres">
      <dgm:prSet presAssocID="{8603BC09-3632-41BD-8680-62A6A381EF8E}" presName="circle3" presStyleLbl="node1" presStyleIdx="2" presStyleCnt="4"/>
      <dgm:spPr/>
    </dgm:pt>
    <dgm:pt modelId="{16029C2F-9D23-46AD-97AE-F75B899A74C7}" type="pres">
      <dgm:prSet presAssocID="{8603BC09-3632-41BD-8680-62A6A381EF8E}" presName="rect3" presStyleLbl="alignAcc1" presStyleIdx="2" presStyleCnt="4"/>
      <dgm:spPr/>
      <dgm:t>
        <a:bodyPr/>
        <a:lstStyle/>
        <a:p>
          <a:endParaRPr lang="en-US"/>
        </a:p>
      </dgm:t>
    </dgm:pt>
    <dgm:pt modelId="{BC133485-59AF-41FC-9372-CC3567A85FC3}" type="pres">
      <dgm:prSet presAssocID="{5F445C70-1FAD-42F2-96AC-27D2D2B34BD3}" presName="vertSpace4" presStyleLbl="node1" presStyleIdx="2" presStyleCnt="4"/>
      <dgm:spPr/>
    </dgm:pt>
    <dgm:pt modelId="{B0AEEF4A-9A1D-4BBA-BF61-08A13929A5B5}" type="pres">
      <dgm:prSet presAssocID="{5F445C70-1FAD-42F2-96AC-27D2D2B34BD3}" presName="circle4" presStyleLbl="node1" presStyleIdx="3" presStyleCnt="4"/>
      <dgm:spPr/>
    </dgm:pt>
    <dgm:pt modelId="{7524F9F7-4CB2-417E-8B59-2E49752402D1}" type="pres">
      <dgm:prSet presAssocID="{5F445C70-1FAD-42F2-96AC-27D2D2B34BD3}" presName="rect4" presStyleLbl="alignAcc1" presStyleIdx="3" presStyleCnt="4"/>
      <dgm:spPr/>
      <dgm:t>
        <a:bodyPr/>
        <a:lstStyle/>
        <a:p>
          <a:endParaRPr lang="en-US"/>
        </a:p>
      </dgm:t>
    </dgm:pt>
    <dgm:pt modelId="{8A9ED9B3-1838-44EB-BFD6-B92B23FCC83F}" type="pres">
      <dgm:prSet presAssocID="{7C9D1C69-0633-4A66-8A7A-5D1576CF9ADF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8D6548-A130-4500-986D-914ABF89FFD6}" type="pres">
      <dgm:prSet presAssocID="{D540ABEA-47D5-4962-A85F-9C3DD8F4259E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74E2E-CBCC-4633-9EBB-8F4CDC207093}" type="pres">
      <dgm:prSet presAssocID="{8603BC09-3632-41BD-8680-62A6A381EF8E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402FC-25F2-465C-BF45-DA3741BD3E8C}" type="pres">
      <dgm:prSet presAssocID="{5F445C70-1FAD-42F2-96AC-27D2D2B34BD3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A08FC7-883C-4A21-9657-DAE01C93986F}" type="presOf" srcId="{A3A4A777-017B-4E61-8926-825C3C8CD42F}" destId="{6FAC6CC0-1C6D-4BE9-B4A2-C9A5945C726E}" srcOrd="0" destOrd="0" presId="urn:microsoft.com/office/officeart/2005/8/layout/target3"/>
    <dgm:cxn modelId="{0B778184-47F4-46CB-A685-9CD1FB9D3950}" type="presOf" srcId="{8603BC09-3632-41BD-8680-62A6A381EF8E}" destId="{D3874E2E-CBCC-4633-9EBB-8F4CDC207093}" srcOrd="1" destOrd="0" presId="urn:microsoft.com/office/officeart/2005/8/layout/target3"/>
    <dgm:cxn modelId="{A505C59A-7DC4-432A-ABAC-9D09EE506E7F}" type="presOf" srcId="{8603BC09-3632-41BD-8680-62A6A381EF8E}" destId="{16029C2F-9D23-46AD-97AE-F75B899A74C7}" srcOrd="0" destOrd="0" presId="urn:microsoft.com/office/officeart/2005/8/layout/target3"/>
    <dgm:cxn modelId="{3B8326D4-502D-4F7F-AC3B-B5580BFC9876}" type="presOf" srcId="{5F445C70-1FAD-42F2-96AC-27D2D2B34BD3}" destId="{7524F9F7-4CB2-417E-8B59-2E49752402D1}" srcOrd="0" destOrd="0" presId="urn:microsoft.com/office/officeart/2005/8/layout/target3"/>
    <dgm:cxn modelId="{786579AA-DB03-495B-A2FB-E8F0D0D863B9}" type="presOf" srcId="{5F445C70-1FAD-42F2-96AC-27D2D2B34BD3}" destId="{4A8402FC-25F2-465C-BF45-DA3741BD3E8C}" srcOrd="1" destOrd="0" presId="urn:microsoft.com/office/officeart/2005/8/layout/target3"/>
    <dgm:cxn modelId="{395991C1-664A-4727-BF42-69F2E41E863A}" srcId="{A3A4A777-017B-4E61-8926-825C3C8CD42F}" destId="{5F445C70-1FAD-42F2-96AC-27D2D2B34BD3}" srcOrd="3" destOrd="0" parTransId="{D4EC42B1-15A7-484F-A08E-08D46A733D98}" sibTransId="{6A948FF2-DC81-44F4-A39F-D8C078A4D6C4}"/>
    <dgm:cxn modelId="{5759C0EF-7F03-4A26-82C4-E59F0731E1E2}" srcId="{A3A4A777-017B-4E61-8926-825C3C8CD42F}" destId="{8603BC09-3632-41BD-8680-62A6A381EF8E}" srcOrd="2" destOrd="0" parTransId="{41FC3781-51E5-4D3B-A7E2-3BC05ED5F41A}" sibTransId="{9E95D4A9-E74F-4557-9BE7-6FF87F42B3B9}"/>
    <dgm:cxn modelId="{38CBDD6E-4943-4C71-B797-4783A392DC7F}" type="presOf" srcId="{D540ABEA-47D5-4962-A85F-9C3DD8F4259E}" destId="{E08D6548-A130-4500-986D-914ABF89FFD6}" srcOrd="1" destOrd="0" presId="urn:microsoft.com/office/officeart/2005/8/layout/target3"/>
    <dgm:cxn modelId="{BCBF909D-EA90-4D2D-A556-BE1CB2CC95DE}" type="presOf" srcId="{7C9D1C69-0633-4A66-8A7A-5D1576CF9ADF}" destId="{54789197-AA96-4300-AE9E-6DE2ECF80926}" srcOrd="0" destOrd="0" presId="urn:microsoft.com/office/officeart/2005/8/layout/target3"/>
    <dgm:cxn modelId="{26BA30F7-7E81-4DC3-B860-2847F4D1F78F}" type="presOf" srcId="{7C9D1C69-0633-4A66-8A7A-5D1576CF9ADF}" destId="{8A9ED9B3-1838-44EB-BFD6-B92B23FCC83F}" srcOrd="1" destOrd="0" presId="urn:microsoft.com/office/officeart/2005/8/layout/target3"/>
    <dgm:cxn modelId="{C6CD5FD9-6497-4CD6-98CC-4049B280A6FC}" type="presOf" srcId="{D540ABEA-47D5-4962-A85F-9C3DD8F4259E}" destId="{CEA3F755-94A4-4D8A-8857-96399F0C3367}" srcOrd="0" destOrd="0" presId="urn:microsoft.com/office/officeart/2005/8/layout/target3"/>
    <dgm:cxn modelId="{231FD8C6-0C9B-45EB-ABB7-06B82C42E75E}" srcId="{A3A4A777-017B-4E61-8926-825C3C8CD42F}" destId="{D540ABEA-47D5-4962-A85F-9C3DD8F4259E}" srcOrd="1" destOrd="0" parTransId="{154D0E1D-0533-4221-93DA-97709C6E14CE}" sibTransId="{8D6BE09C-2062-4964-8601-7F1B1A52271D}"/>
    <dgm:cxn modelId="{6666D5BB-4727-47B7-8999-910555855F98}" srcId="{A3A4A777-017B-4E61-8926-825C3C8CD42F}" destId="{7C9D1C69-0633-4A66-8A7A-5D1576CF9ADF}" srcOrd="0" destOrd="0" parTransId="{9199EBCE-C244-4FDB-873F-FA14437A836B}" sibTransId="{861A6E96-6B10-49BC-BF69-318F609D98E6}"/>
    <dgm:cxn modelId="{1C17AB60-F777-4CD5-B36F-E009AF0FCA8E}" type="presParOf" srcId="{6FAC6CC0-1C6D-4BE9-B4A2-C9A5945C726E}" destId="{2D7A6F72-02FE-4C08-B7E8-674C5FDFE313}" srcOrd="0" destOrd="0" presId="urn:microsoft.com/office/officeart/2005/8/layout/target3"/>
    <dgm:cxn modelId="{3F389262-B6ED-4C82-9D32-B31138CBF202}" type="presParOf" srcId="{6FAC6CC0-1C6D-4BE9-B4A2-C9A5945C726E}" destId="{A2D2758B-D2FE-44FE-B4D1-619B4204EAB8}" srcOrd="1" destOrd="0" presId="urn:microsoft.com/office/officeart/2005/8/layout/target3"/>
    <dgm:cxn modelId="{64FFA579-86AE-42F5-A9D1-A957915E74A0}" type="presParOf" srcId="{6FAC6CC0-1C6D-4BE9-B4A2-C9A5945C726E}" destId="{54789197-AA96-4300-AE9E-6DE2ECF80926}" srcOrd="2" destOrd="0" presId="urn:microsoft.com/office/officeart/2005/8/layout/target3"/>
    <dgm:cxn modelId="{070CEC50-F9C4-4D56-84D9-69F5B1447098}" type="presParOf" srcId="{6FAC6CC0-1C6D-4BE9-B4A2-C9A5945C726E}" destId="{EFB22619-CD0E-4F55-A23F-6174BC609191}" srcOrd="3" destOrd="0" presId="urn:microsoft.com/office/officeart/2005/8/layout/target3"/>
    <dgm:cxn modelId="{820E0271-49F5-430D-BF21-B9F9F8CA88E3}" type="presParOf" srcId="{6FAC6CC0-1C6D-4BE9-B4A2-C9A5945C726E}" destId="{E5E5C35E-F5E8-4950-ABB8-B333BB3A95B1}" srcOrd="4" destOrd="0" presId="urn:microsoft.com/office/officeart/2005/8/layout/target3"/>
    <dgm:cxn modelId="{4ACA1713-63AA-4735-9A2C-E5E732BEB016}" type="presParOf" srcId="{6FAC6CC0-1C6D-4BE9-B4A2-C9A5945C726E}" destId="{CEA3F755-94A4-4D8A-8857-96399F0C3367}" srcOrd="5" destOrd="0" presId="urn:microsoft.com/office/officeart/2005/8/layout/target3"/>
    <dgm:cxn modelId="{0FC7983C-A2EB-460A-A0BD-7ADF3B6DB3FF}" type="presParOf" srcId="{6FAC6CC0-1C6D-4BE9-B4A2-C9A5945C726E}" destId="{960CA116-9D73-4576-94B9-1202F7886319}" srcOrd="6" destOrd="0" presId="urn:microsoft.com/office/officeart/2005/8/layout/target3"/>
    <dgm:cxn modelId="{E8FCDDFF-7140-4AB8-A665-164A7C4664D9}" type="presParOf" srcId="{6FAC6CC0-1C6D-4BE9-B4A2-C9A5945C726E}" destId="{60D13DC8-45AB-49C2-A8E1-F0476F542C2C}" srcOrd="7" destOrd="0" presId="urn:microsoft.com/office/officeart/2005/8/layout/target3"/>
    <dgm:cxn modelId="{95FC2261-77B1-4B0E-B584-DE47A6FFCF39}" type="presParOf" srcId="{6FAC6CC0-1C6D-4BE9-B4A2-C9A5945C726E}" destId="{16029C2F-9D23-46AD-97AE-F75B899A74C7}" srcOrd="8" destOrd="0" presId="urn:microsoft.com/office/officeart/2005/8/layout/target3"/>
    <dgm:cxn modelId="{F7E8B54C-B867-4995-8F7F-F4A776AE4E2C}" type="presParOf" srcId="{6FAC6CC0-1C6D-4BE9-B4A2-C9A5945C726E}" destId="{BC133485-59AF-41FC-9372-CC3567A85FC3}" srcOrd="9" destOrd="0" presId="urn:microsoft.com/office/officeart/2005/8/layout/target3"/>
    <dgm:cxn modelId="{58C8B917-F72D-4877-83C6-32099CFB594B}" type="presParOf" srcId="{6FAC6CC0-1C6D-4BE9-B4A2-C9A5945C726E}" destId="{B0AEEF4A-9A1D-4BBA-BF61-08A13929A5B5}" srcOrd="10" destOrd="0" presId="urn:microsoft.com/office/officeart/2005/8/layout/target3"/>
    <dgm:cxn modelId="{7D4BC205-EE7C-4D4E-9FA1-331A55CEB1C4}" type="presParOf" srcId="{6FAC6CC0-1C6D-4BE9-B4A2-C9A5945C726E}" destId="{7524F9F7-4CB2-417E-8B59-2E49752402D1}" srcOrd="11" destOrd="0" presId="urn:microsoft.com/office/officeart/2005/8/layout/target3"/>
    <dgm:cxn modelId="{225AF6F5-73D2-4874-9112-67B4ABED46BC}" type="presParOf" srcId="{6FAC6CC0-1C6D-4BE9-B4A2-C9A5945C726E}" destId="{8A9ED9B3-1838-44EB-BFD6-B92B23FCC83F}" srcOrd="12" destOrd="0" presId="urn:microsoft.com/office/officeart/2005/8/layout/target3"/>
    <dgm:cxn modelId="{97C97099-E498-4A5F-A08D-1018EFDD418C}" type="presParOf" srcId="{6FAC6CC0-1C6D-4BE9-B4A2-C9A5945C726E}" destId="{E08D6548-A130-4500-986D-914ABF89FFD6}" srcOrd="13" destOrd="0" presId="urn:microsoft.com/office/officeart/2005/8/layout/target3"/>
    <dgm:cxn modelId="{F61CC89D-72A7-482F-BF31-E1F31927725B}" type="presParOf" srcId="{6FAC6CC0-1C6D-4BE9-B4A2-C9A5945C726E}" destId="{D3874E2E-CBCC-4633-9EBB-8F4CDC207093}" srcOrd="14" destOrd="0" presId="urn:microsoft.com/office/officeart/2005/8/layout/target3"/>
    <dgm:cxn modelId="{61562DEE-FEF9-4292-8ED3-0C7F571078E1}" type="presParOf" srcId="{6FAC6CC0-1C6D-4BE9-B4A2-C9A5945C726E}" destId="{4A8402FC-25F2-465C-BF45-DA3741BD3E8C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EAC22-B940-435A-8802-AA373EA9D5C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69104-2680-4ACF-AE78-857D1A71C109}">
      <dgm:prSet phldrT="[Text]" custT="1"/>
      <dgm:spPr/>
      <dgm:t>
        <a:bodyPr/>
        <a:lstStyle/>
        <a:p>
          <a:r>
            <a:rPr lang="en-ID" sz="2000" dirty="0" smtClean="0"/>
            <a:t>Tangible (</a:t>
          </a:r>
          <a:r>
            <a:rPr lang="en-ID" sz="2000" dirty="0" err="1" smtClean="0"/>
            <a:t>Keberwujudan</a:t>
          </a:r>
          <a:r>
            <a:rPr lang="en-ID" sz="2000" dirty="0" smtClean="0"/>
            <a:t>)</a:t>
          </a:r>
          <a:endParaRPr lang="en-US" sz="2000" dirty="0"/>
        </a:p>
      </dgm:t>
    </dgm:pt>
    <dgm:pt modelId="{94280C4B-9147-48EF-BE4C-99C9FBB36B6D}" type="parTrans" cxnId="{526093A7-F553-4985-8DE5-B0343B7CF3DE}">
      <dgm:prSet/>
      <dgm:spPr/>
      <dgm:t>
        <a:bodyPr/>
        <a:lstStyle/>
        <a:p>
          <a:endParaRPr lang="en-US"/>
        </a:p>
      </dgm:t>
    </dgm:pt>
    <dgm:pt modelId="{D7221681-D094-439C-9BEB-3E0747FC0741}" type="sibTrans" cxnId="{526093A7-F553-4985-8DE5-B0343B7CF3DE}">
      <dgm:prSet/>
      <dgm:spPr/>
      <dgm:t>
        <a:bodyPr/>
        <a:lstStyle/>
        <a:p>
          <a:endParaRPr lang="en-US"/>
        </a:p>
      </dgm:t>
    </dgm:pt>
    <dgm:pt modelId="{75031A0B-D9BC-4A74-AA12-B574157BBE61}">
      <dgm:prSet phldrT="[Text]" custT="1"/>
      <dgm:spPr/>
      <dgm:t>
        <a:bodyPr/>
        <a:lstStyle/>
        <a:p>
          <a:r>
            <a:rPr lang="en-ID" sz="2000" dirty="0" smtClean="0"/>
            <a:t>Competence (</a:t>
          </a:r>
          <a:r>
            <a:rPr lang="en-ID" sz="2000" dirty="0" err="1" smtClean="0"/>
            <a:t>Kompetensi</a:t>
          </a:r>
          <a:r>
            <a:rPr lang="en-ID" sz="2000" dirty="0" smtClean="0"/>
            <a:t>)</a:t>
          </a:r>
          <a:endParaRPr lang="en-US" sz="1200" dirty="0"/>
        </a:p>
      </dgm:t>
    </dgm:pt>
    <dgm:pt modelId="{96BFBE26-C26A-4D23-8E75-26C737598E54}" type="parTrans" cxnId="{2BAD3F87-9C4F-4728-835F-A59115538D27}">
      <dgm:prSet/>
      <dgm:spPr/>
      <dgm:t>
        <a:bodyPr/>
        <a:lstStyle/>
        <a:p>
          <a:endParaRPr lang="en-US"/>
        </a:p>
      </dgm:t>
    </dgm:pt>
    <dgm:pt modelId="{055259A1-EB5F-45BE-88B8-8E1C9C8ADB20}" type="sibTrans" cxnId="{2BAD3F87-9C4F-4728-835F-A59115538D27}">
      <dgm:prSet/>
      <dgm:spPr/>
      <dgm:t>
        <a:bodyPr/>
        <a:lstStyle/>
        <a:p>
          <a:endParaRPr lang="en-US"/>
        </a:p>
      </dgm:t>
    </dgm:pt>
    <dgm:pt modelId="{4CE4D455-9940-4078-9C24-467E89D7257A}">
      <dgm:prSet phldrT="[Text]" custT="1"/>
      <dgm:spPr/>
      <dgm:t>
        <a:bodyPr/>
        <a:lstStyle/>
        <a:p>
          <a:r>
            <a:rPr lang="en-ID" sz="2000" dirty="0" smtClean="0"/>
            <a:t>Credibility (</a:t>
          </a:r>
          <a:r>
            <a:rPr lang="en-ID" sz="2000" dirty="0" err="1" smtClean="0"/>
            <a:t>Kepercayaan</a:t>
          </a:r>
          <a:r>
            <a:rPr lang="en-ID" sz="2000" dirty="0" smtClean="0"/>
            <a:t>)</a:t>
          </a:r>
          <a:endParaRPr lang="en-US" sz="1200" dirty="0"/>
        </a:p>
      </dgm:t>
    </dgm:pt>
    <dgm:pt modelId="{F241A683-BE7C-4D2E-92DC-2FFDD6E3701E}" type="parTrans" cxnId="{0AB1B568-9A33-4BD4-8B31-3578A69DF345}">
      <dgm:prSet/>
      <dgm:spPr/>
      <dgm:t>
        <a:bodyPr/>
        <a:lstStyle/>
        <a:p>
          <a:endParaRPr lang="en-US"/>
        </a:p>
      </dgm:t>
    </dgm:pt>
    <dgm:pt modelId="{67EE9D8B-065C-4035-AE2C-EADDD2483D9A}" type="sibTrans" cxnId="{0AB1B568-9A33-4BD4-8B31-3578A69DF345}">
      <dgm:prSet/>
      <dgm:spPr/>
      <dgm:t>
        <a:bodyPr/>
        <a:lstStyle/>
        <a:p>
          <a:endParaRPr lang="en-US"/>
        </a:p>
      </dgm:t>
    </dgm:pt>
    <dgm:pt modelId="{FE3874BC-F091-4028-A593-39F4B563FB50}">
      <dgm:prSet phldrT="[Text]" custT="1"/>
      <dgm:spPr/>
      <dgm:t>
        <a:bodyPr/>
        <a:lstStyle/>
        <a:p>
          <a:r>
            <a:rPr lang="en-ID" sz="2000" dirty="0" smtClean="0"/>
            <a:t>Reliability (</a:t>
          </a:r>
          <a:r>
            <a:rPr lang="en-ID" sz="2000" dirty="0" err="1" smtClean="0"/>
            <a:t>Kehandalan</a:t>
          </a:r>
          <a:r>
            <a:rPr lang="en-ID" sz="2000" dirty="0" smtClean="0"/>
            <a:t>)</a:t>
          </a:r>
          <a:endParaRPr lang="en-US" sz="1200" dirty="0"/>
        </a:p>
      </dgm:t>
    </dgm:pt>
    <dgm:pt modelId="{71A9BAA8-9A88-4378-ACF4-DDF769A718F4}" type="parTrans" cxnId="{173142D8-20CE-46A7-85B8-558D83E9C6F7}">
      <dgm:prSet/>
      <dgm:spPr/>
      <dgm:t>
        <a:bodyPr/>
        <a:lstStyle/>
        <a:p>
          <a:endParaRPr lang="en-US"/>
        </a:p>
      </dgm:t>
    </dgm:pt>
    <dgm:pt modelId="{68583E64-FE4D-4CAE-8662-7B593F1F6EF1}" type="sibTrans" cxnId="{173142D8-20CE-46A7-85B8-558D83E9C6F7}">
      <dgm:prSet/>
      <dgm:spPr/>
      <dgm:t>
        <a:bodyPr/>
        <a:lstStyle/>
        <a:p>
          <a:endParaRPr lang="en-US"/>
        </a:p>
      </dgm:t>
    </dgm:pt>
    <dgm:pt modelId="{6B601470-988E-48D3-9E02-8D84BE79AD46}">
      <dgm:prSet phldrT="[Text]" custT="1"/>
      <dgm:spPr/>
      <dgm:t>
        <a:bodyPr/>
        <a:lstStyle/>
        <a:p>
          <a:r>
            <a:rPr lang="en-ID" sz="2000" dirty="0" smtClean="0"/>
            <a:t>Responsiveness (</a:t>
          </a:r>
          <a:r>
            <a:rPr lang="en-ID" sz="2000" dirty="0" err="1" smtClean="0"/>
            <a:t>Responsivitas</a:t>
          </a:r>
          <a:r>
            <a:rPr lang="en-ID" sz="2000" dirty="0" smtClean="0"/>
            <a:t>)</a:t>
          </a:r>
          <a:endParaRPr lang="en-US" sz="1200" dirty="0"/>
        </a:p>
      </dgm:t>
    </dgm:pt>
    <dgm:pt modelId="{A7C8F834-C163-44F9-8F50-56D7267BDB43}" type="parTrans" cxnId="{48D1EFF6-9C30-42DD-A0FB-A649D9B7A2F2}">
      <dgm:prSet/>
      <dgm:spPr/>
      <dgm:t>
        <a:bodyPr/>
        <a:lstStyle/>
        <a:p>
          <a:endParaRPr lang="en-US"/>
        </a:p>
      </dgm:t>
    </dgm:pt>
    <dgm:pt modelId="{E2A48282-2514-4237-8747-E1BFDBA9C46A}" type="sibTrans" cxnId="{48D1EFF6-9C30-42DD-A0FB-A649D9B7A2F2}">
      <dgm:prSet/>
      <dgm:spPr/>
      <dgm:t>
        <a:bodyPr/>
        <a:lstStyle/>
        <a:p>
          <a:endParaRPr lang="en-US"/>
        </a:p>
      </dgm:t>
    </dgm:pt>
    <dgm:pt modelId="{E45E821A-7FDB-4286-9707-F4DD6B017029}">
      <dgm:prSet phldrT="[Text]" custT="1"/>
      <dgm:spPr/>
      <dgm:t>
        <a:bodyPr/>
        <a:lstStyle/>
        <a:p>
          <a:r>
            <a:rPr lang="en-ID" sz="2000" dirty="0" err="1" smtClean="0"/>
            <a:t>Acces</a:t>
          </a:r>
          <a:r>
            <a:rPr lang="en-ID" sz="2000" dirty="0" smtClean="0"/>
            <a:t> (</a:t>
          </a:r>
          <a:r>
            <a:rPr lang="en-ID" sz="2000" dirty="0" err="1" smtClean="0"/>
            <a:t>Akses</a:t>
          </a:r>
          <a:r>
            <a:rPr lang="en-ID" sz="2000" dirty="0" smtClean="0"/>
            <a:t>)</a:t>
          </a:r>
          <a:endParaRPr lang="en-US" sz="1200" dirty="0"/>
        </a:p>
      </dgm:t>
    </dgm:pt>
    <dgm:pt modelId="{FA7AFE0C-8DAE-4468-ACC9-B78B5CF75245}" type="parTrans" cxnId="{947CC16B-8145-4356-872E-A9DB6F0E1DA2}">
      <dgm:prSet/>
      <dgm:spPr/>
      <dgm:t>
        <a:bodyPr/>
        <a:lstStyle/>
        <a:p>
          <a:endParaRPr lang="en-US"/>
        </a:p>
      </dgm:t>
    </dgm:pt>
    <dgm:pt modelId="{62FB0773-A93E-4693-AC01-4CCB773B2A19}" type="sibTrans" cxnId="{947CC16B-8145-4356-872E-A9DB6F0E1DA2}">
      <dgm:prSet/>
      <dgm:spPr/>
      <dgm:t>
        <a:bodyPr/>
        <a:lstStyle/>
        <a:p>
          <a:endParaRPr lang="en-US"/>
        </a:p>
      </dgm:t>
    </dgm:pt>
    <dgm:pt modelId="{7CDA0C03-69A0-408C-AE6B-D7C7FD68637F}">
      <dgm:prSet phldrT="[Text]" custT="1"/>
      <dgm:spPr/>
      <dgm:t>
        <a:bodyPr/>
        <a:lstStyle/>
        <a:p>
          <a:r>
            <a:rPr lang="en-ID" sz="2000" dirty="0" err="1" smtClean="0"/>
            <a:t>Courtecy</a:t>
          </a:r>
          <a:r>
            <a:rPr lang="en-ID" sz="2000" dirty="0" smtClean="0"/>
            <a:t> (</a:t>
          </a:r>
          <a:r>
            <a:rPr lang="en-ID" sz="2000" dirty="0" err="1" smtClean="0"/>
            <a:t>Keramahan</a:t>
          </a:r>
          <a:r>
            <a:rPr lang="en-ID" sz="2000" dirty="0" smtClean="0"/>
            <a:t>)</a:t>
          </a:r>
          <a:endParaRPr lang="en-US" sz="1200" dirty="0"/>
        </a:p>
      </dgm:t>
    </dgm:pt>
    <dgm:pt modelId="{AB8896D8-6B36-4A97-81FC-C0F8FAB0B945}" type="parTrans" cxnId="{1A51348A-711D-4B33-8D2F-75300C981AD9}">
      <dgm:prSet/>
      <dgm:spPr/>
      <dgm:t>
        <a:bodyPr/>
        <a:lstStyle/>
        <a:p>
          <a:endParaRPr lang="en-US"/>
        </a:p>
      </dgm:t>
    </dgm:pt>
    <dgm:pt modelId="{AF4CC3FB-4EEA-4EC4-A913-82EFB1AA29C6}" type="sibTrans" cxnId="{1A51348A-711D-4B33-8D2F-75300C981AD9}">
      <dgm:prSet/>
      <dgm:spPr/>
      <dgm:t>
        <a:bodyPr/>
        <a:lstStyle/>
        <a:p>
          <a:endParaRPr lang="en-US"/>
        </a:p>
      </dgm:t>
    </dgm:pt>
    <dgm:pt modelId="{4BA67C7B-E7E9-49C5-B263-9524D401CB1F}">
      <dgm:prSet phldrT="[Text]" custT="1"/>
      <dgm:spPr/>
      <dgm:t>
        <a:bodyPr/>
        <a:lstStyle/>
        <a:p>
          <a:r>
            <a:rPr lang="en-ID" sz="2000" dirty="0" smtClean="0"/>
            <a:t>Communication (</a:t>
          </a:r>
          <a:r>
            <a:rPr lang="en-ID" sz="2000" dirty="0" err="1" smtClean="0"/>
            <a:t>Komunikasi</a:t>
          </a:r>
          <a:r>
            <a:rPr lang="en-ID" sz="2000" dirty="0" smtClean="0"/>
            <a:t>)</a:t>
          </a:r>
          <a:endParaRPr lang="en-US" sz="1200" dirty="0"/>
        </a:p>
      </dgm:t>
    </dgm:pt>
    <dgm:pt modelId="{2922A968-49E4-4BBC-BD77-A4620E05A164}" type="parTrans" cxnId="{AB0B3B4B-2B4F-4C35-8FE5-0DC24243C62A}">
      <dgm:prSet/>
      <dgm:spPr/>
      <dgm:t>
        <a:bodyPr/>
        <a:lstStyle/>
        <a:p>
          <a:endParaRPr lang="en-US"/>
        </a:p>
      </dgm:t>
    </dgm:pt>
    <dgm:pt modelId="{4C3D1E2F-A5D4-4BAB-A194-D8B4D40CA0A4}" type="sibTrans" cxnId="{AB0B3B4B-2B4F-4C35-8FE5-0DC24243C62A}">
      <dgm:prSet/>
      <dgm:spPr/>
      <dgm:t>
        <a:bodyPr/>
        <a:lstStyle/>
        <a:p>
          <a:endParaRPr lang="en-US"/>
        </a:p>
      </dgm:t>
    </dgm:pt>
    <dgm:pt modelId="{D2A1A8B3-B71B-4FF0-BCBD-E751F1489711}">
      <dgm:prSet phldrT="[Text]" custT="1"/>
      <dgm:spPr/>
      <dgm:t>
        <a:bodyPr/>
        <a:lstStyle/>
        <a:p>
          <a:r>
            <a:rPr lang="en-ID" sz="2000" dirty="0" smtClean="0"/>
            <a:t>Security (</a:t>
          </a:r>
          <a:r>
            <a:rPr lang="en-ID" sz="2000" dirty="0" err="1" smtClean="0"/>
            <a:t>Keamanan</a:t>
          </a:r>
          <a:r>
            <a:rPr lang="en-ID" sz="2000" dirty="0" smtClean="0"/>
            <a:t>)</a:t>
          </a:r>
          <a:endParaRPr lang="en-US" sz="1200" dirty="0"/>
        </a:p>
      </dgm:t>
    </dgm:pt>
    <dgm:pt modelId="{CF0A4F0F-880B-4CC9-82B7-9E2C81F23339}" type="parTrans" cxnId="{C30AFB51-DA64-4305-BD15-A8AD42417558}">
      <dgm:prSet/>
      <dgm:spPr/>
      <dgm:t>
        <a:bodyPr/>
        <a:lstStyle/>
        <a:p>
          <a:endParaRPr lang="en-US"/>
        </a:p>
      </dgm:t>
    </dgm:pt>
    <dgm:pt modelId="{09B848FB-DB70-49D8-938A-4B1D80488EF0}" type="sibTrans" cxnId="{C30AFB51-DA64-4305-BD15-A8AD42417558}">
      <dgm:prSet/>
      <dgm:spPr/>
      <dgm:t>
        <a:bodyPr/>
        <a:lstStyle/>
        <a:p>
          <a:endParaRPr lang="en-US"/>
        </a:p>
      </dgm:t>
    </dgm:pt>
    <dgm:pt modelId="{D0AFD510-17B4-4232-A217-2FE0404EE7EA}">
      <dgm:prSet phldrT="[Text]" custT="1"/>
      <dgm:spPr/>
      <dgm:t>
        <a:bodyPr/>
        <a:lstStyle/>
        <a:p>
          <a:r>
            <a:rPr lang="en-ID" sz="2000" dirty="0" smtClean="0"/>
            <a:t>Understanding the costumer (</a:t>
          </a:r>
          <a:r>
            <a:rPr lang="en-ID" sz="2000" dirty="0" err="1" smtClean="0"/>
            <a:t>Memahami</a:t>
          </a:r>
          <a:r>
            <a:rPr lang="en-ID" sz="2000" dirty="0" smtClean="0"/>
            <a:t> </a:t>
          </a:r>
          <a:r>
            <a:rPr lang="en-ID" sz="2000" dirty="0" err="1" smtClean="0"/>
            <a:t>pelanggan</a:t>
          </a:r>
          <a:r>
            <a:rPr lang="en-ID" sz="2000" dirty="0" smtClean="0"/>
            <a:t>)</a:t>
          </a:r>
          <a:endParaRPr lang="en-US" sz="2000" dirty="0"/>
        </a:p>
      </dgm:t>
    </dgm:pt>
    <dgm:pt modelId="{E2AB5ED3-031B-4AB4-86DB-E8D2175EC22E}" type="parTrans" cxnId="{7398BB6F-C2C3-4EA3-93D4-D8ED729ED7D4}">
      <dgm:prSet/>
      <dgm:spPr/>
      <dgm:t>
        <a:bodyPr/>
        <a:lstStyle/>
        <a:p>
          <a:endParaRPr lang="en-US"/>
        </a:p>
      </dgm:t>
    </dgm:pt>
    <dgm:pt modelId="{2B32EBA3-E08F-441A-855C-0D319EE1FE7F}" type="sibTrans" cxnId="{7398BB6F-C2C3-4EA3-93D4-D8ED729ED7D4}">
      <dgm:prSet/>
      <dgm:spPr/>
      <dgm:t>
        <a:bodyPr/>
        <a:lstStyle/>
        <a:p>
          <a:endParaRPr lang="en-US"/>
        </a:p>
      </dgm:t>
    </dgm:pt>
    <dgm:pt modelId="{024EB944-9D42-4609-A75D-D054877DB5C8}" type="pres">
      <dgm:prSet presAssocID="{E7CEAC22-B940-435A-8802-AA373EA9D5C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F33E17-2EB4-418C-9F59-F9B139A0F748}" type="pres">
      <dgm:prSet presAssocID="{80069104-2680-4ACF-AE78-857D1A71C109}" presName="parentLin" presStyleCnt="0"/>
      <dgm:spPr/>
    </dgm:pt>
    <dgm:pt modelId="{3CC1EB91-85D1-40C2-882C-26AFE0A1C733}" type="pres">
      <dgm:prSet presAssocID="{80069104-2680-4ACF-AE78-857D1A71C109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3358411D-9D13-47CD-AF19-EE48A6286C07}" type="pres">
      <dgm:prSet presAssocID="{80069104-2680-4ACF-AE78-857D1A71C109}" presName="parentText" presStyleLbl="node1" presStyleIdx="0" presStyleCnt="10" custScaleX="58791" custScaleY="125865" custLinFactNeighborY="8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B6AED1-F83C-433D-9D55-253231993790}" type="pres">
      <dgm:prSet presAssocID="{80069104-2680-4ACF-AE78-857D1A71C109}" presName="negativeSpace" presStyleCnt="0"/>
      <dgm:spPr/>
    </dgm:pt>
    <dgm:pt modelId="{3B4B5E93-8AD9-4B90-8696-16A69DBB5782}" type="pres">
      <dgm:prSet presAssocID="{80069104-2680-4ACF-AE78-857D1A71C109}" presName="childText" presStyleLbl="conFgAcc1" presStyleIdx="0" presStyleCnt="10" custScaleX="34616" custLinFactY="-36107" custLinFactNeighborY="-100000">
        <dgm:presLayoutVars>
          <dgm:bulletEnabled val="1"/>
        </dgm:presLayoutVars>
      </dgm:prSet>
      <dgm:spPr/>
    </dgm:pt>
    <dgm:pt modelId="{F112F410-DE2E-43B0-81DA-30DAB1894483}" type="pres">
      <dgm:prSet presAssocID="{D7221681-D094-439C-9BEB-3E0747FC0741}" presName="spaceBetweenRectangles" presStyleCnt="0"/>
      <dgm:spPr/>
    </dgm:pt>
    <dgm:pt modelId="{05F45C20-80BE-4D02-A886-FFA73E0245B6}" type="pres">
      <dgm:prSet presAssocID="{FE3874BC-F091-4028-A593-39F4B563FB50}" presName="parentLin" presStyleCnt="0"/>
      <dgm:spPr/>
    </dgm:pt>
    <dgm:pt modelId="{78C5DB48-46DE-427C-BE4F-4A331B274E3F}" type="pres">
      <dgm:prSet presAssocID="{FE3874BC-F091-4028-A593-39F4B563FB50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BBE7196E-0941-4772-A707-C4693B66CF3C}" type="pres">
      <dgm:prSet presAssocID="{FE3874BC-F091-4028-A593-39F4B563FB50}" presName="parentText" presStyleLbl="node1" presStyleIdx="1" presStyleCnt="10" custScaleX="58793" custScaleY="132266" custLinFactNeighborY="-75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3B292-1CD9-4C28-AD6A-40DB3CC794BC}" type="pres">
      <dgm:prSet presAssocID="{FE3874BC-F091-4028-A593-39F4B563FB50}" presName="negativeSpace" presStyleCnt="0"/>
      <dgm:spPr/>
    </dgm:pt>
    <dgm:pt modelId="{261A0006-E931-4164-89B9-5815E10B5858}" type="pres">
      <dgm:prSet presAssocID="{FE3874BC-F091-4028-A593-39F4B563FB50}" presName="childText" presStyleLbl="conFgAcc1" presStyleIdx="1" presStyleCnt="10" custScaleX="34615" custLinFactY="-32623" custLinFactNeighborY="-100000">
        <dgm:presLayoutVars>
          <dgm:bulletEnabled val="1"/>
        </dgm:presLayoutVars>
      </dgm:prSet>
      <dgm:spPr/>
    </dgm:pt>
    <dgm:pt modelId="{F7A10DD3-E544-451C-BB24-ABC4CEE42191}" type="pres">
      <dgm:prSet presAssocID="{68583E64-FE4D-4CAE-8662-7B593F1F6EF1}" presName="spaceBetweenRectangles" presStyleCnt="0"/>
      <dgm:spPr/>
    </dgm:pt>
    <dgm:pt modelId="{3FE82F2E-7F81-484A-B37F-5E3D515E9CB4}" type="pres">
      <dgm:prSet presAssocID="{6B601470-988E-48D3-9E02-8D84BE79AD46}" presName="parentLin" presStyleCnt="0"/>
      <dgm:spPr/>
    </dgm:pt>
    <dgm:pt modelId="{DD750F20-8B19-4795-9629-029E06008E09}" type="pres">
      <dgm:prSet presAssocID="{6B601470-988E-48D3-9E02-8D84BE79AD46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2257F162-947E-4922-B722-C175DE66E832}" type="pres">
      <dgm:prSet presAssocID="{6B601470-988E-48D3-9E02-8D84BE79AD46}" presName="parentText" presStyleLbl="node1" presStyleIdx="2" presStyleCnt="10" custScaleX="58792" custScaleY="188631" custLinFactNeighborY="21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19685-E788-404F-A356-F136EB4ADEE5}" type="pres">
      <dgm:prSet presAssocID="{6B601470-988E-48D3-9E02-8D84BE79AD46}" presName="negativeSpace" presStyleCnt="0"/>
      <dgm:spPr/>
    </dgm:pt>
    <dgm:pt modelId="{F409481D-E74F-4F63-BC72-A6C6692271D0}" type="pres">
      <dgm:prSet presAssocID="{6B601470-988E-48D3-9E02-8D84BE79AD46}" presName="childText" presStyleLbl="conFgAcc1" presStyleIdx="2" presStyleCnt="10" custScaleX="40386" custLinFactY="-37027" custLinFactNeighborY="-100000">
        <dgm:presLayoutVars>
          <dgm:bulletEnabled val="1"/>
        </dgm:presLayoutVars>
      </dgm:prSet>
      <dgm:spPr/>
    </dgm:pt>
    <dgm:pt modelId="{156E1EB3-3119-489F-BA1A-D4D5048C4BE5}" type="pres">
      <dgm:prSet presAssocID="{E2A48282-2514-4237-8747-E1BFDBA9C46A}" presName="spaceBetweenRectangles" presStyleCnt="0"/>
      <dgm:spPr/>
    </dgm:pt>
    <dgm:pt modelId="{DF9E303D-AEDB-4EC6-838B-B7D1BCBCBEDA}" type="pres">
      <dgm:prSet presAssocID="{75031A0B-D9BC-4A74-AA12-B574157BBE61}" presName="parentLin" presStyleCnt="0"/>
      <dgm:spPr/>
    </dgm:pt>
    <dgm:pt modelId="{FC784EAB-E5B9-4564-8C81-DFFFB857E7EE}" type="pres">
      <dgm:prSet presAssocID="{75031A0B-D9BC-4A74-AA12-B574157BBE61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8381F0C1-6FD2-4D68-9816-ECE78DBF4241}" type="pres">
      <dgm:prSet presAssocID="{75031A0B-D9BC-4A74-AA12-B574157BBE61}" presName="parentText" presStyleLbl="node1" presStyleIdx="3" presStyleCnt="10" custScaleX="58791" custScaleY="1385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BBAA09-C5A6-41A4-9D2F-815B5918F7DA}" type="pres">
      <dgm:prSet presAssocID="{75031A0B-D9BC-4A74-AA12-B574157BBE61}" presName="negativeSpace" presStyleCnt="0"/>
      <dgm:spPr/>
    </dgm:pt>
    <dgm:pt modelId="{35118A6A-22B7-4701-8DA6-607380A13CE8}" type="pres">
      <dgm:prSet presAssocID="{75031A0B-D9BC-4A74-AA12-B574157BBE61}" presName="childText" presStyleLbl="conFgAcc1" presStyleIdx="3" presStyleCnt="10" custFlipHor="1" custScaleX="44231" custLinFactY="-28038" custLinFactNeighborY="-100000">
        <dgm:presLayoutVars>
          <dgm:bulletEnabled val="1"/>
        </dgm:presLayoutVars>
      </dgm:prSet>
      <dgm:spPr/>
    </dgm:pt>
    <dgm:pt modelId="{929DC572-F7B2-46EE-B983-3C31AE205AF6}" type="pres">
      <dgm:prSet presAssocID="{055259A1-EB5F-45BE-88B8-8E1C9C8ADB20}" presName="spaceBetweenRectangles" presStyleCnt="0"/>
      <dgm:spPr/>
    </dgm:pt>
    <dgm:pt modelId="{28692ECF-959A-4304-A3D5-E80F777FE5C7}" type="pres">
      <dgm:prSet presAssocID="{E45E821A-7FDB-4286-9707-F4DD6B017029}" presName="parentLin" presStyleCnt="0"/>
      <dgm:spPr/>
    </dgm:pt>
    <dgm:pt modelId="{DD4E732F-469F-4CF8-8198-8EA8DD5C7E53}" type="pres">
      <dgm:prSet presAssocID="{E45E821A-7FDB-4286-9707-F4DD6B017029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ABDB7076-27CA-416C-BDD6-8E76956E9059}" type="pres">
      <dgm:prSet presAssocID="{E45E821A-7FDB-4286-9707-F4DD6B017029}" presName="parentText" presStyleLbl="node1" presStyleIdx="4" presStyleCnt="10" custScaleX="58791" custScaleY="1383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4898E-C68B-4362-BA32-227A46A2E52F}" type="pres">
      <dgm:prSet presAssocID="{E45E821A-7FDB-4286-9707-F4DD6B017029}" presName="negativeSpace" presStyleCnt="0"/>
      <dgm:spPr/>
    </dgm:pt>
    <dgm:pt modelId="{C0135BAE-5CFF-44BD-AE84-A0A9097C46EC}" type="pres">
      <dgm:prSet presAssocID="{E45E821A-7FDB-4286-9707-F4DD6B017029}" presName="childText" presStyleLbl="conFgAcc1" presStyleIdx="4" presStyleCnt="10" custScaleX="19231" custLinFactY="-37947" custLinFactNeighborY="-100000">
        <dgm:presLayoutVars>
          <dgm:bulletEnabled val="1"/>
        </dgm:presLayoutVars>
      </dgm:prSet>
      <dgm:spPr/>
    </dgm:pt>
    <dgm:pt modelId="{C366EBC9-AC4B-4E7F-ADC6-6B9BFFB5DBD0}" type="pres">
      <dgm:prSet presAssocID="{62FB0773-A93E-4693-AC01-4CCB773B2A19}" presName="spaceBetweenRectangles" presStyleCnt="0"/>
      <dgm:spPr/>
    </dgm:pt>
    <dgm:pt modelId="{4B897130-1F6B-4C78-9A21-6A775FCF2C5C}" type="pres">
      <dgm:prSet presAssocID="{7CDA0C03-69A0-408C-AE6B-D7C7FD68637F}" presName="parentLin" presStyleCnt="0"/>
      <dgm:spPr/>
    </dgm:pt>
    <dgm:pt modelId="{46876F35-2A84-40A5-96C5-1E527A8D2298}" type="pres">
      <dgm:prSet presAssocID="{7CDA0C03-69A0-408C-AE6B-D7C7FD68637F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464395DB-C791-4319-AFD7-8A4BE4F14ADA}" type="pres">
      <dgm:prSet presAssocID="{7CDA0C03-69A0-408C-AE6B-D7C7FD68637F}" presName="parentText" presStyleLbl="node1" presStyleIdx="5" presStyleCnt="10" custScaleX="58791" custScaleY="1330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9916D-92AE-4025-B2A9-990F8A0E5548}" type="pres">
      <dgm:prSet presAssocID="{7CDA0C03-69A0-408C-AE6B-D7C7FD68637F}" presName="negativeSpace" presStyleCnt="0"/>
      <dgm:spPr/>
    </dgm:pt>
    <dgm:pt modelId="{013A462A-8D13-4203-9893-5D8CB9725DF7}" type="pres">
      <dgm:prSet presAssocID="{7CDA0C03-69A0-408C-AE6B-D7C7FD68637F}" presName="childText" presStyleLbl="conFgAcc1" presStyleIdx="5" presStyleCnt="10" custScaleX="42308" custLinFactY="-28958" custLinFactNeighborY="-100000">
        <dgm:presLayoutVars>
          <dgm:bulletEnabled val="1"/>
        </dgm:presLayoutVars>
      </dgm:prSet>
      <dgm:spPr/>
    </dgm:pt>
    <dgm:pt modelId="{56A3F2D1-89FE-4B57-8AAF-E311651AEDCA}" type="pres">
      <dgm:prSet presAssocID="{AF4CC3FB-4EEA-4EC4-A913-82EFB1AA29C6}" presName="spaceBetweenRectangles" presStyleCnt="0"/>
      <dgm:spPr/>
    </dgm:pt>
    <dgm:pt modelId="{41C31AC8-4007-424F-874C-3FF8DC958ECF}" type="pres">
      <dgm:prSet presAssocID="{4BA67C7B-E7E9-49C5-B263-9524D401CB1F}" presName="parentLin" presStyleCnt="0"/>
      <dgm:spPr/>
    </dgm:pt>
    <dgm:pt modelId="{8B9B57C2-010C-49F9-9AF2-D21AD3BF4894}" type="pres">
      <dgm:prSet presAssocID="{4BA67C7B-E7E9-49C5-B263-9524D401CB1F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5C3412A1-6BD7-4B7A-9BF4-7994263B1C1A}" type="pres">
      <dgm:prSet presAssocID="{4BA67C7B-E7E9-49C5-B263-9524D401CB1F}" presName="parentText" presStyleLbl="node1" presStyleIdx="6" presStyleCnt="10" custScaleX="58792" custScaleY="1485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85136-D575-4F97-8D33-BF15AEAEAD7B}" type="pres">
      <dgm:prSet presAssocID="{4BA67C7B-E7E9-49C5-B263-9524D401CB1F}" presName="negativeSpace" presStyleCnt="0"/>
      <dgm:spPr/>
    </dgm:pt>
    <dgm:pt modelId="{8924FF2A-A3C7-49AC-A0F2-D7DB0042C703}" type="pres">
      <dgm:prSet presAssocID="{4BA67C7B-E7E9-49C5-B263-9524D401CB1F}" presName="childText" presStyleLbl="conFgAcc1" presStyleIdx="6" presStyleCnt="10" custScaleX="40385" custLinFactY="-38868" custLinFactNeighborY="-100000">
        <dgm:presLayoutVars>
          <dgm:bulletEnabled val="1"/>
        </dgm:presLayoutVars>
      </dgm:prSet>
      <dgm:spPr/>
    </dgm:pt>
    <dgm:pt modelId="{72234797-5808-4902-9793-9F614966CBC1}" type="pres">
      <dgm:prSet presAssocID="{4C3D1E2F-A5D4-4BAB-A194-D8B4D40CA0A4}" presName="spaceBetweenRectangles" presStyleCnt="0"/>
      <dgm:spPr/>
    </dgm:pt>
    <dgm:pt modelId="{7C2055D4-DF20-43D1-838B-CD3DDAA227EE}" type="pres">
      <dgm:prSet presAssocID="{4CE4D455-9940-4078-9C24-467E89D7257A}" presName="parentLin" presStyleCnt="0"/>
      <dgm:spPr/>
    </dgm:pt>
    <dgm:pt modelId="{51AE4026-0F81-40D2-B5C6-A5C18BCFCC8F}" type="pres">
      <dgm:prSet presAssocID="{4CE4D455-9940-4078-9C24-467E89D7257A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697596E5-C700-47D3-B975-CE6D1A0637D6}" type="pres">
      <dgm:prSet presAssocID="{4CE4D455-9940-4078-9C24-467E89D7257A}" presName="parentText" presStyleLbl="node1" presStyleIdx="7" presStyleCnt="10" custScaleX="58792" custScaleY="1442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17B5D-7068-4A31-8B93-8308E6AB8A3E}" type="pres">
      <dgm:prSet presAssocID="{4CE4D455-9940-4078-9C24-467E89D7257A}" presName="negativeSpace" presStyleCnt="0"/>
      <dgm:spPr/>
    </dgm:pt>
    <dgm:pt modelId="{46A03DE9-2D03-4939-902E-3BD996AB5F18}" type="pres">
      <dgm:prSet presAssocID="{4CE4D455-9940-4078-9C24-467E89D7257A}" presName="childText" presStyleLbl="conFgAcc1" presStyleIdx="7" presStyleCnt="10" custScaleX="40385" custLinFactY="-35383" custLinFactNeighborY="-100000">
        <dgm:presLayoutVars>
          <dgm:bulletEnabled val="1"/>
        </dgm:presLayoutVars>
      </dgm:prSet>
      <dgm:spPr/>
    </dgm:pt>
    <dgm:pt modelId="{F41D9BD1-E4FA-4746-A5A4-B0BDBE31BBFC}" type="pres">
      <dgm:prSet presAssocID="{67EE9D8B-065C-4035-AE2C-EADDD2483D9A}" presName="spaceBetweenRectangles" presStyleCnt="0"/>
      <dgm:spPr/>
    </dgm:pt>
    <dgm:pt modelId="{57C9504C-46C4-4962-A157-C7FE58DA11B8}" type="pres">
      <dgm:prSet presAssocID="{D2A1A8B3-B71B-4FF0-BCBD-E751F1489711}" presName="parentLin" presStyleCnt="0"/>
      <dgm:spPr/>
    </dgm:pt>
    <dgm:pt modelId="{C54E5281-854F-4BCE-B8DD-6FF228D9DDD1}" type="pres">
      <dgm:prSet presAssocID="{D2A1A8B3-B71B-4FF0-BCBD-E751F1489711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1E079201-8A04-48CC-9087-EB3A8EDAC5C1}" type="pres">
      <dgm:prSet presAssocID="{D2A1A8B3-B71B-4FF0-BCBD-E751F1489711}" presName="parentText" presStyleLbl="node1" presStyleIdx="8" presStyleCnt="10" custScaleX="58791" custScaleY="1277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31AEAD-338D-462A-8C02-6E4B5089A75B}" type="pres">
      <dgm:prSet presAssocID="{D2A1A8B3-B71B-4FF0-BCBD-E751F1489711}" presName="negativeSpace" presStyleCnt="0"/>
      <dgm:spPr/>
    </dgm:pt>
    <dgm:pt modelId="{F51E0C56-B8B8-4619-8A72-541DFBA3F90D}" type="pres">
      <dgm:prSet presAssocID="{D2A1A8B3-B71B-4FF0-BCBD-E751F1489711}" presName="childText" presStyleLbl="conFgAcc1" presStyleIdx="8" presStyleCnt="10" custScaleX="25001" custLinFactY="-26394" custLinFactNeighborY="-100000">
        <dgm:presLayoutVars>
          <dgm:bulletEnabled val="1"/>
        </dgm:presLayoutVars>
      </dgm:prSet>
      <dgm:spPr/>
    </dgm:pt>
    <dgm:pt modelId="{A40AD8C4-9E2E-4F2D-8316-5841976EB8AB}" type="pres">
      <dgm:prSet presAssocID="{09B848FB-DB70-49D8-938A-4B1D80488EF0}" presName="spaceBetweenRectangles" presStyleCnt="0"/>
      <dgm:spPr/>
    </dgm:pt>
    <dgm:pt modelId="{7BDA6237-2900-465C-B6A8-B09A1D645F67}" type="pres">
      <dgm:prSet presAssocID="{D0AFD510-17B4-4232-A217-2FE0404EE7EA}" presName="parentLin" presStyleCnt="0"/>
      <dgm:spPr/>
    </dgm:pt>
    <dgm:pt modelId="{6A81A176-CABE-4353-B774-5D9FB4D151DA}" type="pres">
      <dgm:prSet presAssocID="{D0AFD510-17B4-4232-A217-2FE0404EE7EA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2622E010-7B6A-4556-B9AD-B82E0204D1BA}" type="pres">
      <dgm:prSet presAssocID="{D0AFD510-17B4-4232-A217-2FE0404EE7EA}" presName="parentText" presStyleLbl="node1" presStyleIdx="9" presStyleCnt="10" custScaleX="58792" custScaleY="2595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EC004-EB1A-4B67-A7BE-B9E6EEC5B93E}" type="pres">
      <dgm:prSet presAssocID="{D0AFD510-17B4-4232-A217-2FE0404EE7EA}" presName="negativeSpace" presStyleCnt="0"/>
      <dgm:spPr/>
    </dgm:pt>
    <dgm:pt modelId="{554CA2B1-DB75-4C48-A263-8D61DA3E0581}" type="pres">
      <dgm:prSet presAssocID="{D0AFD510-17B4-4232-A217-2FE0404EE7EA}" presName="childText" presStyleLbl="conFgAcc1" presStyleIdx="9" presStyleCnt="10" custScaleX="38462" custLinFactNeighborY="-98567">
        <dgm:presLayoutVars>
          <dgm:bulletEnabled val="1"/>
        </dgm:presLayoutVars>
      </dgm:prSet>
      <dgm:spPr/>
    </dgm:pt>
  </dgm:ptLst>
  <dgm:cxnLst>
    <dgm:cxn modelId="{31A57792-7937-4B0E-B044-6AC9BB5336C0}" type="presOf" srcId="{7CDA0C03-69A0-408C-AE6B-D7C7FD68637F}" destId="{46876F35-2A84-40A5-96C5-1E527A8D2298}" srcOrd="0" destOrd="0" presId="urn:microsoft.com/office/officeart/2005/8/layout/list1"/>
    <dgm:cxn modelId="{526093A7-F553-4985-8DE5-B0343B7CF3DE}" srcId="{E7CEAC22-B940-435A-8802-AA373EA9D5C8}" destId="{80069104-2680-4ACF-AE78-857D1A71C109}" srcOrd="0" destOrd="0" parTransId="{94280C4B-9147-48EF-BE4C-99C9FBB36B6D}" sibTransId="{D7221681-D094-439C-9BEB-3E0747FC0741}"/>
    <dgm:cxn modelId="{16AA8D72-48BE-4154-B265-240CA260C0C5}" type="presOf" srcId="{D0AFD510-17B4-4232-A217-2FE0404EE7EA}" destId="{6A81A176-CABE-4353-B774-5D9FB4D151DA}" srcOrd="0" destOrd="0" presId="urn:microsoft.com/office/officeart/2005/8/layout/list1"/>
    <dgm:cxn modelId="{0AB1B568-9A33-4BD4-8B31-3578A69DF345}" srcId="{E7CEAC22-B940-435A-8802-AA373EA9D5C8}" destId="{4CE4D455-9940-4078-9C24-467E89D7257A}" srcOrd="7" destOrd="0" parTransId="{F241A683-BE7C-4D2E-92DC-2FFDD6E3701E}" sibTransId="{67EE9D8B-065C-4035-AE2C-EADDD2483D9A}"/>
    <dgm:cxn modelId="{B39C2565-46D4-4FE4-ADEB-A2BF9E36B7DC}" type="presOf" srcId="{E45E821A-7FDB-4286-9707-F4DD6B017029}" destId="{DD4E732F-469F-4CF8-8198-8EA8DD5C7E53}" srcOrd="0" destOrd="0" presId="urn:microsoft.com/office/officeart/2005/8/layout/list1"/>
    <dgm:cxn modelId="{313E1F7D-E945-48D0-8A42-EAEF5191AFCC}" type="presOf" srcId="{4BA67C7B-E7E9-49C5-B263-9524D401CB1F}" destId="{8B9B57C2-010C-49F9-9AF2-D21AD3BF4894}" srcOrd="0" destOrd="0" presId="urn:microsoft.com/office/officeart/2005/8/layout/list1"/>
    <dgm:cxn modelId="{49A32BE1-783E-4507-A58D-A7865B96252E}" type="presOf" srcId="{7CDA0C03-69A0-408C-AE6B-D7C7FD68637F}" destId="{464395DB-C791-4319-AFD7-8A4BE4F14ADA}" srcOrd="1" destOrd="0" presId="urn:microsoft.com/office/officeart/2005/8/layout/list1"/>
    <dgm:cxn modelId="{EA899C05-7C63-4F32-A812-55B7BA548915}" type="presOf" srcId="{D2A1A8B3-B71B-4FF0-BCBD-E751F1489711}" destId="{1E079201-8A04-48CC-9087-EB3A8EDAC5C1}" srcOrd="1" destOrd="0" presId="urn:microsoft.com/office/officeart/2005/8/layout/list1"/>
    <dgm:cxn modelId="{F0D991F6-143D-4971-95C3-09DD67CB81ED}" type="presOf" srcId="{D2A1A8B3-B71B-4FF0-BCBD-E751F1489711}" destId="{C54E5281-854F-4BCE-B8DD-6FF228D9DDD1}" srcOrd="0" destOrd="0" presId="urn:microsoft.com/office/officeart/2005/8/layout/list1"/>
    <dgm:cxn modelId="{7398BB6F-C2C3-4EA3-93D4-D8ED729ED7D4}" srcId="{E7CEAC22-B940-435A-8802-AA373EA9D5C8}" destId="{D0AFD510-17B4-4232-A217-2FE0404EE7EA}" srcOrd="9" destOrd="0" parTransId="{E2AB5ED3-031B-4AB4-86DB-E8D2175EC22E}" sibTransId="{2B32EBA3-E08F-441A-855C-0D319EE1FE7F}"/>
    <dgm:cxn modelId="{2BAD3F87-9C4F-4728-835F-A59115538D27}" srcId="{E7CEAC22-B940-435A-8802-AA373EA9D5C8}" destId="{75031A0B-D9BC-4A74-AA12-B574157BBE61}" srcOrd="3" destOrd="0" parTransId="{96BFBE26-C26A-4D23-8E75-26C737598E54}" sibTransId="{055259A1-EB5F-45BE-88B8-8E1C9C8ADB20}"/>
    <dgm:cxn modelId="{173142D8-20CE-46A7-85B8-558D83E9C6F7}" srcId="{E7CEAC22-B940-435A-8802-AA373EA9D5C8}" destId="{FE3874BC-F091-4028-A593-39F4B563FB50}" srcOrd="1" destOrd="0" parTransId="{71A9BAA8-9A88-4378-ACF4-DDF769A718F4}" sibTransId="{68583E64-FE4D-4CAE-8662-7B593F1F6EF1}"/>
    <dgm:cxn modelId="{6B78095A-3984-4C17-ADBB-BC948C96B87D}" type="presOf" srcId="{80069104-2680-4ACF-AE78-857D1A71C109}" destId="{3358411D-9D13-47CD-AF19-EE48A6286C07}" srcOrd="1" destOrd="0" presId="urn:microsoft.com/office/officeart/2005/8/layout/list1"/>
    <dgm:cxn modelId="{A85AF809-54BA-4EF0-88E1-3293B102CB04}" type="presOf" srcId="{FE3874BC-F091-4028-A593-39F4B563FB50}" destId="{78C5DB48-46DE-427C-BE4F-4A331B274E3F}" srcOrd="0" destOrd="0" presId="urn:microsoft.com/office/officeart/2005/8/layout/list1"/>
    <dgm:cxn modelId="{FBB368B5-40DB-4E37-A0CE-BA5A226B74BB}" type="presOf" srcId="{4BA67C7B-E7E9-49C5-B263-9524D401CB1F}" destId="{5C3412A1-6BD7-4B7A-9BF4-7994263B1C1A}" srcOrd="1" destOrd="0" presId="urn:microsoft.com/office/officeart/2005/8/layout/list1"/>
    <dgm:cxn modelId="{AB0B3B4B-2B4F-4C35-8FE5-0DC24243C62A}" srcId="{E7CEAC22-B940-435A-8802-AA373EA9D5C8}" destId="{4BA67C7B-E7E9-49C5-B263-9524D401CB1F}" srcOrd="6" destOrd="0" parTransId="{2922A968-49E4-4BBC-BD77-A4620E05A164}" sibTransId="{4C3D1E2F-A5D4-4BAB-A194-D8B4D40CA0A4}"/>
    <dgm:cxn modelId="{FB3BA351-06E3-4CBA-8104-295BB62CD970}" type="presOf" srcId="{4CE4D455-9940-4078-9C24-467E89D7257A}" destId="{697596E5-C700-47D3-B975-CE6D1A0637D6}" srcOrd="1" destOrd="0" presId="urn:microsoft.com/office/officeart/2005/8/layout/list1"/>
    <dgm:cxn modelId="{C7A75BA4-945F-444B-B8A3-D64CC0F9F09C}" type="presOf" srcId="{75031A0B-D9BC-4A74-AA12-B574157BBE61}" destId="{FC784EAB-E5B9-4564-8C81-DFFFB857E7EE}" srcOrd="0" destOrd="0" presId="urn:microsoft.com/office/officeart/2005/8/layout/list1"/>
    <dgm:cxn modelId="{D63D63B0-77B7-481B-9C2A-C9CB396354F2}" type="presOf" srcId="{FE3874BC-F091-4028-A593-39F4B563FB50}" destId="{BBE7196E-0941-4772-A707-C4693B66CF3C}" srcOrd="1" destOrd="0" presId="urn:microsoft.com/office/officeart/2005/8/layout/list1"/>
    <dgm:cxn modelId="{AC7614E7-2F00-4035-A4E0-2EA725FD8B31}" type="presOf" srcId="{6B601470-988E-48D3-9E02-8D84BE79AD46}" destId="{2257F162-947E-4922-B722-C175DE66E832}" srcOrd="1" destOrd="0" presId="urn:microsoft.com/office/officeart/2005/8/layout/list1"/>
    <dgm:cxn modelId="{4F68471F-922D-46B0-90E8-39332EE3E0AA}" type="presOf" srcId="{4CE4D455-9940-4078-9C24-467E89D7257A}" destId="{51AE4026-0F81-40D2-B5C6-A5C18BCFCC8F}" srcOrd="0" destOrd="0" presId="urn:microsoft.com/office/officeart/2005/8/layout/list1"/>
    <dgm:cxn modelId="{1A51348A-711D-4B33-8D2F-75300C981AD9}" srcId="{E7CEAC22-B940-435A-8802-AA373EA9D5C8}" destId="{7CDA0C03-69A0-408C-AE6B-D7C7FD68637F}" srcOrd="5" destOrd="0" parTransId="{AB8896D8-6B36-4A97-81FC-C0F8FAB0B945}" sibTransId="{AF4CC3FB-4EEA-4EC4-A913-82EFB1AA29C6}"/>
    <dgm:cxn modelId="{C98F415C-EDAC-40A7-B487-E453DF9BF55E}" type="presOf" srcId="{E45E821A-7FDB-4286-9707-F4DD6B017029}" destId="{ABDB7076-27CA-416C-BDD6-8E76956E9059}" srcOrd="1" destOrd="0" presId="urn:microsoft.com/office/officeart/2005/8/layout/list1"/>
    <dgm:cxn modelId="{9AA31ED8-ED02-48F8-9BE7-505AFFE5F27A}" type="presOf" srcId="{D0AFD510-17B4-4232-A217-2FE0404EE7EA}" destId="{2622E010-7B6A-4556-B9AD-B82E0204D1BA}" srcOrd="1" destOrd="0" presId="urn:microsoft.com/office/officeart/2005/8/layout/list1"/>
    <dgm:cxn modelId="{947CC16B-8145-4356-872E-A9DB6F0E1DA2}" srcId="{E7CEAC22-B940-435A-8802-AA373EA9D5C8}" destId="{E45E821A-7FDB-4286-9707-F4DD6B017029}" srcOrd="4" destOrd="0" parTransId="{FA7AFE0C-8DAE-4468-ACC9-B78B5CF75245}" sibTransId="{62FB0773-A93E-4693-AC01-4CCB773B2A19}"/>
    <dgm:cxn modelId="{717D5373-2F96-46E3-BDA4-6E04B92D1508}" type="presOf" srcId="{80069104-2680-4ACF-AE78-857D1A71C109}" destId="{3CC1EB91-85D1-40C2-882C-26AFE0A1C733}" srcOrd="0" destOrd="0" presId="urn:microsoft.com/office/officeart/2005/8/layout/list1"/>
    <dgm:cxn modelId="{48D1EFF6-9C30-42DD-A0FB-A649D9B7A2F2}" srcId="{E7CEAC22-B940-435A-8802-AA373EA9D5C8}" destId="{6B601470-988E-48D3-9E02-8D84BE79AD46}" srcOrd="2" destOrd="0" parTransId="{A7C8F834-C163-44F9-8F50-56D7267BDB43}" sibTransId="{E2A48282-2514-4237-8747-E1BFDBA9C46A}"/>
    <dgm:cxn modelId="{BBD02E41-D03D-4648-8419-5151036C6F0B}" type="presOf" srcId="{6B601470-988E-48D3-9E02-8D84BE79AD46}" destId="{DD750F20-8B19-4795-9629-029E06008E09}" srcOrd="0" destOrd="0" presId="urn:microsoft.com/office/officeart/2005/8/layout/list1"/>
    <dgm:cxn modelId="{48D28E05-4F62-4615-B866-91679276198E}" type="presOf" srcId="{E7CEAC22-B940-435A-8802-AA373EA9D5C8}" destId="{024EB944-9D42-4609-A75D-D054877DB5C8}" srcOrd="0" destOrd="0" presId="urn:microsoft.com/office/officeart/2005/8/layout/list1"/>
    <dgm:cxn modelId="{B300A6D9-AAC5-43E3-A179-21739BFE8D34}" type="presOf" srcId="{75031A0B-D9BC-4A74-AA12-B574157BBE61}" destId="{8381F0C1-6FD2-4D68-9816-ECE78DBF4241}" srcOrd="1" destOrd="0" presId="urn:microsoft.com/office/officeart/2005/8/layout/list1"/>
    <dgm:cxn modelId="{C30AFB51-DA64-4305-BD15-A8AD42417558}" srcId="{E7CEAC22-B940-435A-8802-AA373EA9D5C8}" destId="{D2A1A8B3-B71B-4FF0-BCBD-E751F1489711}" srcOrd="8" destOrd="0" parTransId="{CF0A4F0F-880B-4CC9-82B7-9E2C81F23339}" sibTransId="{09B848FB-DB70-49D8-938A-4B1D80488EF0}"/>
    <dgm:cxn modelId="{6E900028-B710-418D-99D2-3589693E1700}" type="presParOf" srcId="{024EB944-9D42-4609-A75D-D054877DB5C8}" destId="{88F33E17-2EB4-418C-9F59-F9B139A0F748}" srcOrd="0" destOrd="0" presId="urn:microsoft.com/office/officeart/2005/8/layout/list1"/>
    <dgm:cxn modelId="{27EC24F2-9A78-43B6-98DB-1DE329275689}" type="presParOf" srcId="{88F33E17-2EB4-418C-9F59-F9B139A0F748}" destId="{3CC1EB91-85D1-40C2-882C-26AFE0A1C733}" srcOrd="0" destOrd="0" presId="urn:microsoft.com/office/officeart/2005/8/layout/list1"/>
    <dgm:cxn modelId="{51F2427F-2D54-4D9D-9312-4663DB2D43CD}" type="presParOf" srcId="{88F33E17-2EB4-418C-9F59-F9B139A0F748}" destId="{3358411D-9D13-47CD-AF19-EE48A6286C07}" srcOrd="1" destOrd="0" presId="urn:microsoft.com/office/officeart/2005/8/layout/list1"/>
    <dgm:cxn modelId="{4B6AC971-FBF6-46BA-8034-9ABA2D0B0AB0}" type="presParOf" srcId="{024EB944-9D42-4609-A75D-D054877DB5C8}" destId="{48B6AED1-F83C-433D-9D55-253231993790}" srcOrd="1" destOrd="0" presId="urn:microsoft.com/office/officeart/2005/8/layout/list1"/>
    <dgm:cxn modelId="{4CEE6F09-71FE-4A15-AF35-837B066CFC80}" type="presParOf" srcId="{024EB944-9D42-4609-A75D-D054877DB5C8}" destId="{3B4B5E93-8AD9-4B90-8696-16A69DBB5782}" srcOrd="2" destOrd="0" presId="urn:microsoft.com/office/officeart/2005/8/layout/list1"/>
    <dgm:cxn modelId="{61C57F1B-DAED-4BF4-A8DB-6D7040122800}" type="presParOf" srcId="{024EB944-9D42-4609-A75D-D054877DB5C8}" destId="{F112F410-DE2E-43B0-81DA-30DAB1894483}" srcOrd="3" destOrd="0" presId="urn:microsoft.com/office/officeart/2005/8/layout/list1"/>
    <dgm:cxn modelId="{83B25973-C080-4695-B9C2-1725B331C2C1}" type="presParOf" srcId="{024EB944-9D42-4609-A75D-D054877DB5C8}" destId="{05F45C20-80BE-4D02-A886-FFA73E0245B6}" srcOrd="4" destOrd="0" presId="urn:microsoft.com/office/officeart/2005/8/layout/list1"/>
    <dgm:cxn modelId="{1BA3B140-C800-4111-BDE9-ADAAEC542162}" type="presParOf" srcId="{05F45C20-80BE-4D02-A886-FFA73E0245B6}" destId="{78C5DB48-46DE-427C-BE4F-4A331B274E3F}" srcOrd="0" destOrd="0" presId="urn:microsoft.com/office/officeart/2005/8/layout/list1"/>
    <dgm:cxn modelId="{668EF041-DE9A-4AAE-80E9-95CD9788B0E2}" type="presParOf" srcId="{05F45C20-80BE-4D02-A886-FFA73E0245B6}" destId="{BBE7196E-0941-4772-A707-C4693B66CF3C}" srcOrd="1" destOrd="0" presId="urn:microsoft.com/office/officeart/2005/8/layout/list1"/>
    <dgm:cxn modelId="{AA11A25E-EC85-43FE-91DC-1E15910A295B}" type="presParOf" srcId="{024EB944-9D42-4609-A75D-D054877DB5C8}" destId="{23F3B292-1CD9-4C28-AD6A-40DB3CC794BC}" srcOrd="5" destOrd="0" presId="urn:microsoft.com/office/officeart/2005/8/layout/list1"/>
    <dgm:cxn modelId="{2C6402FC-E9C2-411A-A6F6-9B6E5E165C6D}" type="presParOf" srcId="{024EB944-9D42-4609-A75D-D054877DB5C8}" destId="{261A0006-E931-4164-89B9-5815E10B5858}" srcOrd="6" destOrd="0" presId="urn:microsoft.com/office/officeart/2005/8/layout/list1"/>
    <dgm:cxn modelId="{0F4409A1-9036-44D2-A58E-285DE9221BF6}" type="presParOf" srcId="{024EB944-9D42-4609-A75D-D054877DB5C8}" destId="{F7A10DD3-E544-451C-BB24-ABC4CEE42191}" srcOrd="7" destOrd="0" presId="urn:microsoft.com/office/officeart/2005/8/layout/list1"/>
    <dgm:cxn modelId="{27987F4A-FE2E-49DF-B0EE-473F20BD09E1}" type="presParOf" srcId="{024EB944-9D42-4609-A75D-D054877DB5C8}" destId="{3FE82F2E-7F81-484A-B37F-5E3D515E9CB4}" srcOrd="8" destOrd="0" presId="urn:microsoft.com/office/officeart/2005/8/layout/list1"/>
    <dgm:cxn modelId="{EC46B787-F70B-43D7-9A4F-4A569B0B23AA}" type="presParOf" srcId="{3FE82F2E-7F81-484A-B37F-5E3D515E9CB4}" destId="{DD750F20-8B19-4795-9629-029E06008E09}" srcOrd="0" destOrd="0" presId="urn:microsoft.com/office/officeart/2005/8/layout/list1"/>
    <dgm:cxn modelId="{B13C4D72-E095-417A-90F4-97DF83C78F6E}" type="presParOf" srcId="{3FE82F2E-7F81-484A-B37F-5E3D515E9CB4}" destId="{2257F162-947E-4922-B722-C175DE66E832}" srcOrd="1" destOrd="0" presId="urn:microsoft.com/office/officeart/2005/8/layout/list1"/>
    <dgm:cxn modelId="{55F682B4-32FA-4178-8B65-66C891575F54}" type="presParOf" srcId="{024EB944-9D42-4609-A75D-D054877DB5C8}" destId="{A2B19685-E788-404F-A356-F136EB4ADEE5}" srcOrd="9" destOrd="0" presId="urn:microsoft.com/office/officeart/2005/8/layout/list1"/>
    <dgm:cxn modelId="{5BCC790D-D1B6-48ED-9C98-305EBC24A8E1}" type="presParOf" srcId="{024EB944-9D42-4609-A75D-D054877DB5C8}" destId="{F409481D-E74F-4F63-BC72-A6C6692271D0}" srcOrd="10" destOrd="0" presId="urn:microsoft.com/office/officeart/2005/8/layout/list1"/>
    <dgm:cxn modelId="{BFF69C80-69E7-484B-AB52-6E65C17586CD}" type="presParOf" srcId="{024EB944-9D42-4609-A75D-D054877DB5C8}" destId="{156E1EB3-3119-489F-BA1A-D4D5048C4BE5}" srcOrd="11" destOrd="0" presId="urn:microsoft.com/office/officeart/2005/8/layout/list1"/>
    <dgm:cxn modelId="{8B31B309-B657-48B7-B703-777B0500E6A2}" type="presParOf" srcId="{024EB944-9D42-4609-A75D-D054877DB5C8}" destId="{DF9E303D-AEDB-4EC6-838B-B7D1BCBCBEDA}" srcOrd="12" destOrd="0" presId="urn:microsoft.com/office/officeart/2005/8/layout/list1"/>
    <dgm:cxn modelId="{C4812FF9-05FD-4AA8-B1B9-B35DB3E80464}" type="presParOf" srcId="{DF9E303D-AEDB-4EC6-838B-B7D1BCBCBEDA}" destId="{FC784EAB-E5B9-4564-8C81-DFFFB857E7EE}" srcOrd="0" destOrd="0" presId="urn:microsoft.com/office/officeart/2005/8/layout/list1"/>
    <dgm:cxn modelId="{50C3830B-F6C9-4705-85FD-76FBBA95BCC8}" type="presParOf" srcId="{DF9E303D-AEDB-4EC6-838B-B7D1BCBCBEDA}" destId="{8381F0C1-6FD2-4D68-9816-ECE78DBF4241}" srcOrd="1" destOrd="0" presId="urn:microsoft.com/office/officeart/2005/8/layout/list1"/>
    <dgm:cxn modelId="{448E8E9A-02D6-4099-8A9C-078309AD88D1}" type="presParOf" srcId="{024EB944-9D42-4609-A75D-D054877DB5C8}" destId="{98BBAA09-C5A6-41A4-9D2F-815B5918F7DA}" srcOrd="13" destOrd="0" presId="urn:microsoft.com/office/officeart/2005/8/layout/list1"/>
    <dgm:cxn modelId="{ECBB26A4-FC80-4167-9B82-D6312CC06916}" type="presParOf" srcId="{024EB944-9D42-4609-A75D-D054877DB5C8}" destId="{35118A6A-22B7-4701-8DA6-607380A13CE8}" srcOrd="14" destOrd="0" presId="urn:microsoft.com/office/officeart/2005/8/layout/list1"/>
    <dgm:cxn modelId="{5104D33F-D67E-40A0-BFBA-F45437156537}" type="presParOf" srcId="{024EB944-9D42-4609-A75D-D054877DB5C8}" destId="{929DC572-F7B2-46EE-B983-3C31AE205AF6}" srcOrd="15" destOrd="0" presId="urn:microsoft.com/office/officeart/2005/8/layout/list1"/>
    <dgm:cxn modelId="{29A7A30D-4172-42A4-8FA5-883198C5EEC2}" type="presParOf" srcId="{024EB944-9D42-4609-A75D-D054877DB5C8}" destId="{28692ECF-959A-4304-A3D5-E80F777FE5C7}" srcOrd="16" destOrd="0" presId="urn:microsoft.com/office/officeart/2005/8/layout/list1"/>
    <dgm:cxn modelId="{11BF76D9-F339-4CBC-B38E-C87AE5DA3243}" type="presParOf" srcId="{28692ECF-959A-4304-A3D5-E80F777FE5C7}" destId="{DD4E732F-469F-4CF8-8198-8EA8DD5C7E53}" srcOrd="0" destOrd="0" presId="urn:microsoft.com/office/officeart/2005/8/layout/list1"/>
    <dgm:cxn modelId="{9DB56AA4-5015-449D-BCC5-CFFD9B82DDE1}" type="presParOf" srcId="{28692ECF-959A-4304-A3D5-E80F777FE5C7}" destId="{ABDB7076-27CA-416C-BDD6-8E76956E9059}" srcOrd="1" destOrd="0" presId="urn:microsoft.com/office/officeart/2005/8/layout/list1"/>
    <dgm:cxn modelId="{8C811660-AAF7-475E-BCB8-B12D6E0C9ED2}" type="presParOf" srcId="{024EB944-9D42-4609-A75D-D054877DB5C8}" destId="{E4C4898E-C68B-4362-BA32-227A46A2E52F}" srcOrd="17" destOrd="0" presId="urn:microsoft.com/office/officeart/2005/8/layout/list1"/>
    <dgm:cxn modelId="{7A754633-CE12-48BA-8D0D-94CCDFB5238C}" type="presParOf" srcId="{024EB944-9D42-4609-A75D-D054877DB5C8}" destId="{C0135BAE-5CFF-44BD-AE84-A0A9097C46EC}" srcOrd="18" destOrd="0" presId="urn:microsoft.com/office/officeart/2005/8/layout/list1"/>
    <dgm:cxn modelId="{B609BACF-5EF5-4D12-AC23-A75D82A0EF4B}" type="presParOf" srcId="{024EB944-9D42-4609-A75D-D054877DB5C8}" destId="{C366EBC9-AC4B-4E7F-ADC6-6B9BFFB5DBD0}" srcOrd="19" destOrd="0" presId="urn:microsoft.com/office/officeart/2005/8/layout/list1"/>
    <dgm:cxn modelId="{7D6AE843-2B91-492A-9F50-193F104B3229}" type="presParOf" srcId="{024EB944-9D42-4609-A75D-D054877DB5C8}" destId="{4B897130-1F6B-4C78-9A21-6A775FCF2C5C}" srcOrd="20" destOrd="0" presId="urn:microsoft.com/office/officeart/2005/8/layout/list1"/>
    <dgm:cxn modelId="{1C66C003-1A66-42A0-BADA-338BDEEACB68}" type="presParOf" srcId="{4B897130-1F6B-4C78-9A21-6A775FCF2C5C}" destId="{46876F35-2A84-40A5-96C5-1E527A8D2298}" srcOrd="0" destOrd="0" presId="urn:microsoft.com/office/officeart/2005/8/layout/list1"/>
    <dgm:cxn modelId="{5DA120CB-FBF7-48EC-8A24-778FE35B7FCE}" type="presParOf" srcId="{4B897130-1F6B-4C78-9A21-6A775FCF2C5C}" destId="{464395DB-C791-4319-AFD7-8A4BE4F14ADA}" srcOrd="1" destOrd="0" presId="urn:microsoft.com/office/officeart/2005/8/layout/list1"/>
    <dgm:cxn modelId="{29E82A1C-ECF0-417A-BA31-86308DACE4BA}" type="presParOf" srcId="{024EB944-9D42-4609-A75D-D054877DB5C8}" destId="{8BC9916D-92AE-4025-B2A9-990F8A0E5548}" srcOrd="21" destOrd="0" presId="urn:microsoft.com/office/officeart/2005/8/layout/list1"/>
    <dgm:cxn modelId="{2450F359-6F06-46B0-960B-D1F3FA57E7AA}" type="presParOf" srcId="{024EB944-9D42-4609-A75D-D054877DB5C8}" destId="{013A462A-8D13-4203-9893-5D8CB9725DF7}" srcOrd="22" destOrd="0" presId="urn:microsoft.com/office/officeart/2005/8/layout/list1"/>
    <dgm:cxn modelId="{28651BFB-2E72-4681-9B3D-B48495A9D664}" type="presParOf" srcId="{024EB944-9D42-4609-A75D-D054877DB5C8}" destId="{56A3F2D1-89FE-4B57-8AAF-E311651AEDCA}" srcOrd="23" destOrd="0" presId="urn:microsoft.com/office/officeart/2005/8/layout/list1"/>
    <dgm:cxn modelId="{49F2D2BB-32DE-45F6-A83A-E2FEA41034CD}" type="presParOf" srcId="{024EB944-9D42-4609-A75D-D054877DB5C8}" destId="{41C31AC8-4007-424F-874C-3FF8DC958ECF}" srcOrd="24" destOrd="0" presId="urn:microsoft.com/office/officeart/2005/8/layout/list1"/>
    <dgm:cxn modelId="{A30AF0C4-B55D-4BB9-9226-945BE0295F21}" type="presParOf" srcId="{41C31AC8-4007-424F-874C-3FF8DC958ECF}" destId="{8B9B57C2-010C-49F9-9AF2-D21AD3BF4894}" srcOrd="0" destOrd="0" presId="urn:microsoft.com/office/officeart/2005/8/layout/list1"/>
    <dgm:cxn modelId="{96883C7E-2684-4AF3-8444-51580255D17C}" type="presParOf" srcId="{41C31AC8-4007-424F-874C-3FF8DC958ECF}" destId="{5C3412A1-6BD7-4B7A-9BF4-7994263B1C1A}" srcOrd="1" destOrd="0" presId="urn:microsoft.com/office/officeart/2005/8/layout/list1"/>
    <dgm:cxn modelId="{C2B4C95E-08E1-4987-9203-E91CDE597670}" type="presParOf" srcId="{024EB944-9D42-4609-A75D-D054877DB5C8}" destId="{31F85136-D575-4F97-8D33-BF15AEAEAD7B}" srcOrd="25" destOrd="0" presId="urn:microsoft.com/office/officeart/2005/8/layout/list1"/>
    <dgm:cxn modelId="{9AD01DE1-794E-45BF-8F60-08575743E813}" type="presParOf" srcId="{024EB944-9D42-4609-A75D-D054877DB5C8}" destId="{8924FF2A-A3C7-49AC-A0F2-D7DB0042C703}" srcOrd="26" destOrd="0" presId="urn:microsoft.com/office/officeart/2005/8/layout/list1"/>
    <dgm:cxn modelId="{A0BE92A1-C7A0-468D-821A-B06A5C6CC032}" type="presParOf" srcId="{024EB944-9D42-4609-A75D-D054877DB5C8}" destId="{72234797-5808-4902-9793-9F614966CBC1}" srcOrd="27" destOrd="0" presId="urn:microsoft.com/office/officeart/2005/8/layout/list1"/>
    <dgm:cxn modelId="{3C82E72F-CF24-4702-95BA-5CA1C1C20D02}" type="presParOf" srcId="{024EB944-9D42-4609-A75D-D054877DB5C8}" destId="{7C2055D4-DF20-43D1-838B-CD3DDAA227EE}" srcOrd="28" destOrd="0" presId="urn:microsoft.com/office/officeart/2005/8/layout/list1"/>
    <dgm:cxn modelId="{580C914C-E56E-42FF-99DA-4E8F4AFCC209}" type="presParOf" srcId="{7C2055D4-DF20-43D1-838B-CD3DDAA227EE}" destId="{51AE4026-0F81-40D2-B5C6-A5C18BCFCC8F}" srcOrd="0" destOrd="0" presId="urn:microsoft.com/office/officeart/2005/8/layout/list1"/>
    <dgm:cxn modelId="{E619F88E-BEF3-4DD4-986C-6BDF98DD3BEB}" type="presParOf" srcId="{7C2055D4-DF20-43D1-838B-CD3DDAA227EE}" destId="{697596E5-C700-47D3-B975-CE6D1A0637D6}" srcOrd="1" destOrd="0" presId="urn:microsoft.com/office/officeart/2005/8/layout/list1"/>
    <dgm:cxn modelId="{362177DA-6819-4C40-A28F-D033485E30A6}" type="presParOf" srcId="{024EB944-9D42-4609-A75D-D054877DB5C8}" destId="{C7117B5D-7068-4A31-8B93-8308E6AB8A3E}" srcOrd="29" destOrd="0" presId="urn:microsoft.com/office/officeart/2005/8/layout/list1"/>
    <dgm:cxn modelId="{147B09EB-E424-495A-BD72-EFF8E282710F}" type="presParOf" srcId="{024EB944-9D42-4609-A75D-D054877DB5C8}" destId="{46A03DE9-2D03-4939-902E-3BD996AB5F18}" srcOrd="30" destOrd="0" presId="urn:microsoft.com/office/officeart/2005/8/layout/list1"/>
    <dgm:cxn modelId="{28E37121-FCE1-4894-BC56-52599C85D82A}" type="presParOf" srcId="{024EB944-9D42-4609-A75D-D054877DB5C8}" destId="{F41D9BD1-E4FA-4746-A5A4-B0BDBE31BBFC}" srcOrd="31" destOrd="0" presId="urn:microsoft.com/office/officeart/2005/8/layout/list1"/>
    <dgm:cxn modelId="{BFED25D3-F42C-4B2D-8F45-744F1B34C354}" type="presParOf" srcId="{024EB944-9D42-4609-A75D-D054877DB5C8}" destId="{57C9504C-46C4-4962-A157-C7FE58DA11B8}" srcOrd="32" destOrd="0" presId="urn:microsoft.com/office/officeart/2005/8/layout/list1"/>
    <dgm:cxn modelId="{5AA5EF38-A41F-4405-B4C3-D3EF53E98F1F}" type="presParOf" srcId="{57C9504C-46C4-4962-A157-C7FE58DA11B8}" destId="{C54E5281-854F-4BCE-B8DD-6FF228D9DDD1}" srcOrd="0" destOrd="0" presId="urn:microsoft.com/office/officeart/2005/8/layout/list1"/>
    <dgm:cxn modelId="{23962466-D0FE-467A-B2C2-607F537BD5F9}" type="presParOf" srcId="{57C9504C-46C4-4962-A157-C7FE58DA11B8}" destId="{1E079201-8A04-48CC-9087-EB3A8EDAC5C1}" srcOrd="1" destOrd="0" presId="urn:microsoft.com/office/officeart/2005/8/layout/list1"/>
    <dgm:cxn modelId="{77A3689E-7693-4343-AFC9-93C46A867EC2}" type="presParOf" srcId="{024EB944-9D42-4609-A75D-D054877DB5C8}" destId="{B531AEAD-338D-462A-8C02-6E4B5089A75B}" srcOrd="33" destOrd="0" presId="urn:microsoft.com/office/officeart/2005/8/layout/list1"/>
    <dgm:cxn modelId="{1F1295EA-5272-43DC-BAA8-93202F3A6C09}" type="presParOf" srcId="{024EB944-9D42-4609-A75D-D054877DB5C8}" destId="{F51E0C56-B8B8-4619-8A72-541DFBA3F90D}" srcOrd="34" destOrd="0" presId="urn:microsoft.com/office/officeart/2005/8/layout/list1"/>
    <dgm:cxn modelId="{F8EEEFFC-CE85-4BDE-AE4D-9894488989BA}" type="presParOf" srcId="{024EB944-9D42-4609-A75D-D054877DB5C8}" destId="{A40AD8C4-9E2E-4F2D-8316-5841976EB8AB}" srcOrd="35" destOrd="0" presId="urn:microsoft.com/office/officeart/2005/8/layout/list1"/>
    <dgm:cxn modelId="{F0CF3D84-1888-469F-BF96-0A2755F308BF}" type="presParOf" srcId="{024EB944-9D42-4609-A75D-D054877DB5C8}" destId="{7BDA6237-2900-465C-B6A8-B09A1D645F67}" srcOrd="36" destOrd="0" presId="urn:microsoft.com/office/officeart/2005/8/layout/list1"/>
    <dgm:cxn modelId="{23E839FD-000E-4ECF-B3C3-12637F99A40E}" type="presParOf" srcId="{7BDA6237-2900-465C-B6A8-B09A1D645F67}" destId="{6A81A176-CABE-4353-B774-5D9FB4D151DA}" srcOrd="0" destOrd="0" presId="urn:microsoft.com/office/officeart/2005/8/layout/list1"/>
    <dgm:cxn modelId="{3E5D45D5-F470-4088-AA9D-F3FEEF0C90CE}" type="presParOf" srcId="{7BDA6237-2900-465C-B6A8-B09A1D645F67}" destId="{2622E010-7B6A-4556-B9AD-B82E0204D1BA}" srcOrd="1" destOrd="0" presId="urn:microsoft.com/office/officeart/2005/8/layout/list1"/>
    <dgm:cxn modelId="{00D83B9B-B37E-4720-BDA7-706D8C717FCC}" type="presParOf" srcId="{024EB944-9D42-4609-A75D-D054877DB5C8}" destId="{BFFEC004-EB1A-4B67-A7BE-B9E6EEC5B93E}" srcOrd="37" destOrd="0" presId="urn:microsoft.com/office/officeart/2005/8/layout/list1"/>
    <dgm:cxn modelId="{EFE5519F-6557-490A-A518-2ED3FA0DB416}" type="presParOf" srcId="{024EB944-9D42-4609-A75D-D054877DB5C8}" destId="{554CA2B1-DB75-4C48-A263-8D61DA3E0581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480709-2011-4464-B7B1-15C2BEA77317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2DB9733-D008-4EB1-8660-88530D1D1D3F}">
      <dgm:prSet phldrT="[Text]" custT="1"/>
      <dgm:spPr/>
      <dgm:t>
        <a:bodyPr/>
        <a:lstStyle/>
        <a:p>
          <a:r>
            <a:rPr lang="en-ID" sz="2400" dirty="0" err="1" smtClean="0">
              <a:solidFill>
                <a:schemeClr val="tx1"/>
              </a:solidFill>
            </a:rPr>
            <a:t>Karakteristik</a:t>
          </a:r>
          <a:r>
            <a:rPr lang="en-ID" sz="2400" dirty="0" smtClean="0">
              <a:solidFill>
                <a:schemeClr val="tx1"/>
              </a:solidFill>
            </a:rPr>
            <a:t> </a:t>
          </a:r>
          <a:r>
            <a:rPr lang="en-ID" sz="2400" dirty="0" err="1" smtClean="0">
              <a:solidFill>
                <a:schemeClr val="tx1"/>
              </a:solidFill>
            </a:rPr>
            <a:t>Dalam</a:t>
          </a:r>
          <a:r>
            <a:rPr lang="en-ID" sz="2400" dirty="0" smtClean="0">
              <a:solidFill>
                <a:schemeClr val="tx1"/>
              </a:solidFill>
            </a:rPr>
            <a:t> </a:t>
          </a:r>
          <a:r>
            <a:rPr lang="en-ID" sz="2400" dirty="0" err="1" smtClean="0">
              <a:solidFill>
                <a:schemeClr val="tx1"/>
              </a:solidFill>
            </a:rPr>
            <a:t>Menilai</a:t>
          </a:r>
          <a:r>
            <a:rPr lang="en-ID" sz="2400" dirty="0" smtClean="0">
              <a:solidFill>
                <a:schemeClr val="tx1"/>
              </a:solidFill>
            </a:rPr>
            <a:t> </a:t>
          </a:r>
          <a:r>
            <a:rPr lang="en-ID" sz="2400" dirty="0" err="1" smtClean="0">
              <a:solidFill>
                <a:schemeClr val="tx1"/>
              </a:solidFill>
            </a:rPr>
            <a:t>Mutu</a:t>
          </a:r>
          <a:r>
            <a:rPr lang="en-ID" sz="2400" dirty="0" smtClean="0">
              <a:solidFill>
                <a:schemeClr val="tx1"/>
              </a:solidFill>
            </a:rPr>
            <a:t> </a:t>
          </a:r>
          <a:r>
            <a:rPr lang="en-ID" sz="2400" dirty="0" err="1" smtClean="0">
              <a:solidFill>
                <a:schemeClr val="tx1"/>
              </a:solidFill>
            </a:rPr>
            <a:t>Layanan</a:t>
          </a:r>
          <a:endParaRPr lang="en-US" sz="2400" dirty="0">
            <a:solidFill>
              <a:schemeClr val="tx1"/>
            </a:solidFill>
          </a:endParaRPr>
        </a:p>
      </dgm:t>
    </dgm:pt>
    <dgm:pt modelId="{1AF952D4-A4BD-4428-8A0C-A2D0BB1465E3}" type="parTrans" cxnId="{AB5F60F0-1376-4C00-8F72-63A0D8373F89}">
      <dgm:prSet/>
      <dgm:spPr/>
      <dgm:t>
        <a:bodyPr/>
        <a:lstStyle/>
        <a:p>
          <a:endParaRPr lang="en-US"/>
        </a:p>
      </dgm:t>
    </dgm:pt>
    <dgm:pt modelId="{FDEA32E2-6016-4366-9E41-44F5A17B7ACD}" type="sibTrans" cxnId="{AB5F60F0-1376-4C00-8F72-63A0D8373F89}">
      <dgm:prSet/>
      <dgm:spPr/>
      <dgm:t>
        <a:bodyPr/>
        <a:lstStyle/>
        <a:p>
          <a:endParaRPr lang="en-US"/>
        </a:p>
      </dgm:t>
    </dgm:pt>
    <dgm:pt modelId="{585EF5E3-F6C7-4A87-9B37-93F33E848708}" type="pres">
      <dgm:prSet presAssocID="{17480709-2011-4464-B7B1-15C2BEA77317}" presName="Name0" presStyleCnt="0">
        <dgm:presLayoutVars>
          <dgm:dir/>
          <dgm:animLvl val="lvl"/>
          <dgm:resizeHandles val="exact"/>
        </dgm:presLayoutVars>
      </dgm:prSet>
      <dgm:spPr/>
    </dgm:pt>
    <dgm:pt modelId="{E6A33C81-9203-4A16-BFFC-A268660104B1}" type="pres">
      <dgm:prSet presAssocID="{17480709-2011-4464-B7B1-15C2BEA77317}" presName="dummy" presStyleCnt="0"/>
      <dgm:spPr/>
    </dgm:pt>
    <dgm:pt modelId="{1F194BD4-EF8A-4E5F-8188-2D75580FBBBF}" type="pres">
      <dgm:prSet presAssocID="{17480709-2011-4464-B7B1-15C2BEA77317}" presName="linH" presStyleCnt="0"/>
      <dgm:spPr/>
    </dgm:pt>
    <dgm:pt modelId="{89F52CE3-EABF-41FF-BE44-3CECCB4D8DD5}" type="pres">
      <dgm:prSet presAssocID="{17480709-2011-4464-B7B1-15C2BEA77317}" presName="padding1" presStyleCnt="0"/>
      <dgm:spPr/>
    </dgm:pt>
    <dgm:pt modelId="{8E012E7A-8D1F-4EF3-900D-C43986900F09}" type="pres">
      <dgm:prSet presAssocID="{22DB9733-D008-4EB1-8660-88530D1D1D3F}" presName="linV" presStyleCnt="0"/>
      <dgm:spPr/>
    </dgm:pt>
    <dgm:pt modelId="{1214AB7C-27C0-4716-B504-0C34473111BB}" type="pres">
      <dgm:prSet presAssocID="{22DB9733-D008-4EB1-8660-88530D1D1D3F}" presName="spVertical1" presStyleCnt="0"/>
      <dgm:spPr/>
    </dgm:pt>
    <dgm:pt modelId="{281D92B1-8744-4E6C-8E85-2447B9F174E8}" type="pres">
      <dgm:prSet presAssocID="{22DB9733-D008-4EB1-8660-88530D1D1D3F}" presName="parTx" presStyleLbl="revTx" presStyleIdx="0" presStyleCnt="1" custScaleY="134827" custLinFactY="21487" custLinFactNeighborX="-7167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675B0E-35DA-46CE-B6BF-3F88A18A54CC}" type="pres">
      <dgm:prSet presAssocID="{22DB9733-D008-4EB1-8660-88530D1D1D3F}" presName="spVertical2" presStyleCnt="0"/>
      <dgm:spPr/>
    </dgm:pt>
    <dgm:pt modelId="{EC420812-264B-4B4D-B257-813DFEFA97A1}" type="pres">
      <dgm:prSet presAssocID="{22DB9733-D008-4EB1-8660-88530D1D1D3F}" presName="spVertical3" presStyleCnt="0"/>
      <dgm:spPr/>
    </dgm:pt>
    <dgm:pt modelId="{EA7CA56A-FE21-4530-99D9-452E60E2C994}" type="pres">
      <dgm:prSet presAssocID="{17480709-2011-4464-B7B1-15C2BEA77317}" presName="padding2" presStyleCnt="0"/>
      <dgm:spPr/>
    </dgm:pt>
    <dgm:pt modelId="{B45E6D01-81E3-4556-B5E8-2BE664F261BB}" type="pres">
      <dgm:prSet presAssocID="{17480709-2011-4464-B7B1-15C2BEA77317}" presName="negArrow" presStyleCnt="0"/>
      <dgm:spPr/>
    </dgm:pt>
    <dgm:pt modelId="{9259E7C5-A9F3-4A87-A3D8-11A2DFCE5D13}" type="pres">
      <dgm:prSet presAssocID="{17480709-2011-4464-B7B1-15C2BEA77317}" presName="backgroundArrow" presStyleLbl="node1" presStyleIdx="0" presStyleCnt="1" custScaleY="178330" custLinFactNeighborX="779" custLinFactNeighborY="1980"/>
      <dgm:spPr/>
    </dgm:pt>
  </dgm:ptLst>
  <dgm:cxnLst>
    <dgm:cxn modelId="{AB5F60F0-1376-4C00-8F72-63A0D8373F89}" srcId="{17480709-2011-4464-B7B1-15C2BEA77317}" destId="{22DB9733-D008-4EB1-8660-88530D1D1D3F}" srcOrd="0" destOrd="0" parTransId="{1AF952D4-A4BD-4428-8A0C-A2D0BB1465E3}" sibTransId="{FDEA32E2-6016-4366-9E41-44F5A17B7ACD}"/>
    <dgm:cxn modelId="{3ADCC959-7639-4FDA-8FE5-A9916BD390FC}" type="presOf" srcId="{17480709-2011-4464-B7B1-15C2BEA77317}" destId="{585EF5E3-F6C7-4A87-9B37-93F33E848708}" srcOrd="0" destOrd="0" presId="urn:microsoft.com/office/officeart/2005/8/layout/hProcess3"/>
    <dgm:cxn modelId="{9BD03EA6-4A78-4505-9683-C89E1C03D10A}" type="presOf" srcId="{22DB9733-D008-4EB1-8660-88530D1D1D3F}" destId="{281D92B1-8744-4E6C-8E85-2447B9F174E8}" srcOrd="0" destOrd="0" presId="urn:microsoft.com/office/officeart/2005/8/layout/hProcess3"/>
    <dgm:cxn modelId="{A7C84257-041B-49C1-BE5B-AC71033B6DB8}" type="presParOf" srcId="{585EF5E3-F6C7-4A87-9B37-93F33E848708}" destId="{E6A33C81-9203-4A16-BFFC-A268660104B1}" srcOrd="0" destOrd="0" presId="urn:microsoft.com/office/officeart/2005/8/layout/hProcess3"/>
    <dgm:cxn modelId="{EABE01BB-78F4-47FB-85D5-BB20CEAC34A3}" type="presParOf" srcId="{585EF5E3-F6C7-4A87-9B37-93F33E848708}" destId="{1F194BD4-EF8A-4E5F-8188-2D75580FBBBF}" srcOrd="1" destOrd="0" presId="urn:microsoft.com/office/officeart/2005/8/layout/hProcess3"/>
    <dgm:cxn modelId="{B23B35DC-39B7-4BC3-9952-77BD788515C1}" type="presParOf" srcId="{1F194BD4-EF8A-4E5F-8188-2D75580FBBBF}" destId="{89F52CE3-EABF-41FF-BE44-3CECCB4D8DD5}" srcOrd="0" destOrd="0" presId="urn:microsoft.com/office/officeart/2005/8/layout/hProcess3"/>
    <dgm:cxn modelId="{A0555A73-6787-475C-BF87-71A74DCFC9A7}" type="presParOf" srcId="{1F194BD4-EF8A-4E5F-8188-2D75580FBBBF}" destId="{8E012E7A-8D1F-4EF3-900D-C43986900F09}" srcOrd="1" destOrd="0" presId="urn:microsoft.com/office/officeart/2005/8/layout/hProcess3"/>
    <dgm:cxn modelId="{9C487E58-F968-4E10-97EE-6F16597EF011}" type="presParOf" srcId="{8E012E7A-8D1F-4EF3-900D-C43986900F09}" destId="{1214AB7C-27C0-4716-B504-0C34473111BB}" srcOrd="0" destOrd="0" presId="urn:microsoft.com/office/officeart/2005/8/layout/hProcess3"/>
    <dgm:cxn modelId="{53315F9C-111C-41DD-862D-06C671E193BB}" type="presParOf" srcId="{8E012E7A-8D1F-4EF3-900D-C43986900F09}" destId="{281D92B1-8744-4E6C-8E85-2447B9F174E8}" srcOrd="1" destOrd="0" presId="urn:microsoft.com/office/officeart/2005/8/layout/hProcess3"/>
    <dgm:cxn modelId="{263C272F-C1D3-420B-81AC-972E6093944A}" type="presParOf" srcId="{8E012E7A-8D1F-4EF3-900D-C43986900F09}" destId="{43675B0E-35DA-46CE-B6BF-3F88A18A54CC}" srcOrd="2" destOrd="0" presId="urn:microsoft.com/office/officeart/2005/8/layout/hProcess3"/>
    <dgm:cxn modelId="{C86FE4DC-2B4B-4778-9023-9C72315BD12B}" type="presParOf" srcId="{8E012E7A-8D1F-4EF3-900D-C43986900F09}" destId="{EC420812-264B-4B4D-B257-813DFEFA97A1}" srcOrd="3" destOrd="0" presId="urn:microsoft.com/office/officeart/2005/8/layout/hProcess3"/>
    <dgm:cxn modelId="{A6208BE3-2D9A-4BA1-B691-04C363B80B6C}" type="presParOf" srcId="{1F194BD4-EF8A-4E5F-8188-2D75580FBBBF}" destId="{EA7CA56A-FE21-4530-99D9-452E60E2C994}" srcOrd="2" destOrd="0" presId="urn:microsoft.com/office/officeart/2005/8/layout/hProcess3"/>
    <dgm:cxn modelId="{1EDA711B-9115-4313-B5F8-B889C06B3CC5}" type="presParOf" srcId="{1F194BD4-EF8A-4E5F-8188-2D75580FBBBF}" destId="{B45E6D01-81E3-4556-B5E8-2BE664F261BB}" srcOrd="3" destOrd="0" presId="urn:microsoft.com/office/officeart/2005/8/layout/hProcess3"/>
    <dgm:cxn modelId="{1FCB8453-3B96-4E4E-8463-0E1694BC35A3}" type="presParOf" srcId="{1F194BD4-EF8A-4E5F-8188-2D75580FBBBF}" destId="{9259E7C5-A9F3-4A87-A3D8-11A2DFCE5D13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64D4D-164C-4023-BA8E-5005CAF04A6B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372AEA30-D28B-459F-B81F-BAA9BDB0353E}">
      <dgm:prSet phldrT="[Text]"/>
      <dgm:spPr/>
      <dgm:t>
        <a:bodyPr/>
        <a:lstStyle/>
        <a:p>
          <a:r>
            <a:rPr lang="en-ID" dirty="0" err="1" smtClean="0"/>
            <a:t>Nilai</a:t>
          </a:r>
          <a:r>
            <a:rPr lang="en-ID" dirty="0" smtClean="0"/>
            <a:t> </a:t>
          </a:r>
          <a:r>
            <a:rPr lang="en-ID" dirty="0" err="1" smtClean="0"/>
            <a:t>dasar</a:t>
          </a:r>
          <a:r>
            <a:rPr lang="en-ID" dirty="0" smtClean="0"/>
            <a:t> </a:t>
          </a:r>
          <a:r>
            <a:rPr lang="en-ID" dirty="0" err="1" smtClean="0"/>
            <a:t>orientasi</a:t>
          </a:r>
          <a:r>
            <a:rPr lang="en-ID" dirty="0" smtClean="0"/>
            <a:t> </a:t>
          </a:r>
          <a:r>
            <a:rPr lang="en-ID" dirty="0" err="1" smtClean="0"/>
            <a:t>mutu</a:t>
          </a:r>
          <a:r>
            <a:rPr lang="en-ID" dirty="0" smtClean="0"/>
            <a:t> </a:t>
          </a:r>
          <a:r>
            <a:rPr lang="en-ID" dirty="0" err="1" smtClean="0"/>
            <a:t>layanan</a:t>
          </a:r>
          <a:r>
            <a:rPr lang="en-ID" dirty="0" smtClean="0"/>
            <a:t> </a:t>
          </a:r>
          <a:r>
            <a:rPr lang="en-ID" dirty="0" err="1" smtClean="0"/>
            <a:t>publik</a:t>
          </a:r>
          <a:endParaRPr lang="en-US" dirty="0"/>
        </a:p>
      </dgm:t>
    </dgm:pt>
    <dgm:pt modelId="{53DC6355-C6D7-4D4D-8DF2-679F7F388745}" type="parTrans" cxnId="{287A7D84-8E3F-44EF-BDFD-1221F5CE59C7}">
      <dgm:prSet/>
      <dgm:spPr/>
      <dgm:t>
        <a:bodyPr/>
        <a:lstStyle/>
        <a:p>
          <a:endParaRPr lang="en-US"/>
        </a:p>
      </dgm:t>
    </dgm:pt>
    <dgm:pt modelId="{FC995C2F-B0DC-497C-96A1-2E939CF7433D}" type="sibTrans" cxnId="{287A7D84-8E3F-44EF-BDFD-1221F5CE59C7}">
      <dgm:prSet/>
      <dgm:spPr/>
      <dgm:t>
        <a:bodyPr/>
        <a:lstStyle/>
        <a:p>
          <a:endParaRPr lang="en-US"/>
        </a:p>
      </dgm:t>
    </dgm:pt>
    <dgm:pt modelId="{DFEBDD69-A31A-4545-83C7-0088A72994EE}">
      <dgm:prSet phldrT="[Text]"/>
      <dgm:spPr/>
      <dgm:t>
        <a:bodyPr/>
        <a:lstStyle/>
        <a:p>
          <a:r>
            <a:rPr lang="en-ID" dirty="0" err="1" smtClean="0"/>
            <a:t>Pemberian</a:t>
          </a:r>
          <a:r>
            <a:rPr lang="en-ID" dirty="0" smtClean="0"/>
            <a:t> </a:t>
          </a:r>
          <a:r>
            <a:rPr lang="en-ID" dirty="0" err="1" smtClean="0"/>
            <a:t>layanan</a:t>
          </a:r>
          <a:r>
            <a:rPr lang="en-ID" dirty="0" smtClean="0"/>
            <a:t> yang </a:t>
          </a:r>
          <a:r>
            <a:rPr lang="en-ID" dirty="0" err="1" smtClean="0"/>
            <a:t>cepat</a:t>
          </a:r>
          <a:r>
            <a:rPr lang="en-ID" dirty="0" smtClean="0"/>
            <a:t> </a:t>
          </a:r>
          <a:r>
            <a:rPr lang="en-ID" dirty="0" err="1" smtClean="0"/>
            <a:t>layanan</a:t>
          </a:r>
          <a:r>
            <a:rPr lang="en-ID" dirty="0" smtClean="0"/>
            <a:t> </a:t>
          </a:r>
          <a:r>
            <a:rPr lang="en-ID" dirty="0" err="1" smtClean="0"/>
            <a:t>cepat</a:t>
          </a:r>
          <a:r>
            <a:rPr lang="en-ID" dirty="0" smtClean="0"/>
            <a:t>, </a:t>
          </a:r>
          <a:r>
            <a:rPr lang="en-ID" dirty="0" err="1" smtClean="0"/>
            <a:t>tepat</a:t>
          </a:r>
          <a:r>
            <a:rPr lang="en-ID" dirty="0" smtClean="0"/>
            <a:t> </a:t>
          </a:r>
          <a:r>
            <a:rPr lang="en-ID" dirty="0" err="1" smtClean="0"/>
            <a:t>dan</a:t>
          </a:r>
          <a:r>
            <a:rPr lang="en-ID" dirty="0" smtClean="0"/>
            <a:t> </a:t>
          </a:r>
          <a:r>
            <a:rPr lang="en-ID" dirty="0" err="1" smtClean="0"/>
            <a:t>ramah</a:t>
          </a:r>
          <a:endParaRPr lang="en-US" dirty="0"/>
        </a:p>
      </dgm:t>
    </dgm:pt>
    <dgm:pt modelId="{082F1A00-B080-4790-B637-8C4A11BB7D92}" type="parTrans" cxnId="{B92A30DF-FBC7-4F41-B6B7-877E2D892340}">
      <dgm:prSet/>
      <dgm:spPr/>
      <dgm:t>
        <a:bodyPr/>
        <a:lstStyle/>
        <a:p>
          <a:endParaRPr lang="en-US"/>
        </a:p>
      </dgm:t>
    </dgm:pt>
    <dgm:pt modelId="{9A01744A-0EC8-4793-859A-2167550D681B}" type="sibTrans" cxnId="{B92A30DF-FBC7-4F41-B6B7-877E2D892340}">
      <dgm:prSet/>
      <dgm:spPr/>
      <dgm:t>
        <a:bodyPr/>
        <a:lstStyle/>
        <a:p>
          <a:endParaRPr lang="en-US"/>
        </a:p>
      </dgm:t>
    </dgm:pt>
    <dgm:pt modelId="{220BA4C6-9A43-4484-8F3F-6752C0EF7429}">
      <dgm:prSet phldrT="[Text]"/>
      <dgm:spPr/>
      <dgm:t>
        <a:bodyPr/>
        <a:lstStyle/>
        <a:p>
          <a:r>
            <a:rPr lang="en-ID" dirty="0" err="1" smtClean="0"/>
            <a:t>Pemberian</a:t>
          </a:r>
          <a:r>
            <a:rPr lang="en-ID" dirty="0" smtClean="0"/>
            <a:t> </a:t>
          </a:r>
          <a:r>
            <a:rPr lang="en-ID" dirty="0" err="1" smtClean="0"/>
            <a:t>layanan</a:t>
          </a:r>
          <a:r>
            <a:rPr lang="en-ID" dirty="0" smtClean="0"/>
            <a:t> yang </a:t>
          </a:r>
          <a:r>
            <a:rPr lang="en-ID" dirty="0" err="1" smtClean="0"/>
            <a:t>menyentuh</a:t>
          </a:r>
          <a:r>
            <a:rPr lang="en-ID" dirty="0" smtClean="0"/>
            <a:t> </a:t>
          </a:r>
          <a:r>
            <a:rPr lang="en-ID" dirty="0" err="1" smtClean="0"/>
            <a:t>hati</a:t>
          </a:r>
          <a:endParaRPr lang="en-US" dirty="0"/>
        </a:p>
      </dgm:t>
    </dgm:pt>
    <dgm:pt modelId="{9C6BDF95-3B37-4F23-A184-DA6C0769BFC8}" type="parTrans" cxnId="{792251E1-F922-4E78-A0C2-F3E570034731}">
      <dgm:prSet/>
      <dgm:spPr/>
      <dgm:t>
        <a:bodyPr/>
        <a:lstStyle/>
        <a:p>
          <a:endParaRPr lang="en-US"/>
        </a:p>
      </dgm:t>
    </dgm:pt>
    <dgm:pt modelId="{DF677689-5B6C-4BF0-A1A1-38FE7610DAC0}" type="sibTrans" cxnId="{792251E1-F922-4E78-A0C2-F3E570034731}">
      <dgm:prSet/>
      <dgm:spPr/>
      <dgm:t>
        <a:bodyPr/>
        <a:lstStyle/>
        <a:p>
          <a:endParaRPr lang="en-US"/>
        </a:p>
      </dgm:t>
    </dgm:pt>
    <dgm:pt modelId="{39ED8831-E21B-4186-B6DD-43492908B786}">
      <dgm:prSet phldrT="[Text]"/>
      <dgm:spPr/>
      <dgm:t>
        <a:bodyPr/>
        <a:lstStyle/>
        <a:p>
          <a:r>
            <a:rPr lang="en-ID" dirty="0" err="1" smtClean="0"/>
            <a:t>Pemberian</a:t>
          </a:r>
          <a:r>
            <a:rPr lang="en-ID" dirty="0" smtClean="0"/>
            <a:t> </a:t>
          </a:r>
          <a:r>
            <a:rPr lang="en-ID" dirty="0" err="1" smtClean="0"/>
            <a:t>layanan</a:t>
          </a:r>
          <a:r>
            <a:rPr lang="en-ID" dirty="0" smtClean="0"/>
            <a:t> yang </a:t>
          </a:r>
          <a:r>
            <a:rPr lang="en-ID" dirty="0" err="1" smtClean="0"/>
            <a:t>dapat</a:t>
          </a:r>
          <a:r>
            <a:rPr lang="en-ID" dirty="0" smtClean="0"/>
            <a:t> </a:t>
          </a:r>
          <a:r>
            <a:rPr lang="en-ID" dirty="0" err="1" smtClean="0"/>
            <a:t>memberi</a:t>
          </a:r>
          <a:r>
            <a:rPr lang="en-ID" dirty="0" smtClean="0"/>
            <a:t> </a:t>
          </a:r>
          <a:r>
            <a:rPr lang="en-ID" dirty="0" err="1" smtClean="0"/>
            <a:t>perlindungan</a:t>
          </a:r>
          <a:r>
            <a:rPr lang="en-ID" dirty="0" smtClean="0"/>
            <a:t> </a:t>
          </a:r>
          <a:r>
            <a:rPr lang="en-ID" dirty="0" err="1" smtClean="0"/>
            <a:t>kepada</a:t>
          </a:r>
          <a:r>
            <a:rPr lang="en-ID" dirty="0" smtClean="0"/>
            <a:t> </a:t>
          </a:r>
          <a:r>
            <a:rPr lang="en-ID" dirty="0" err="1" smtClean="0"/>
            <a:t>publik</a:t>
          </a:r>
          <a:endParaRPr lang="en-US" dirty="0"/>
        </a:p>
      </dgm:t>
    </dgm:pt>
    <dgm:pt modelId="{B98BB9E5-D6CF-404A-A983-5A02EF56C1EE}" type="parTrans" cxnId="{370D1564-8FBF-411F-BADF-CFA165AF1729}">
      <dgm:prSet/>
      <dgm:spPr/>
      <dgm:t>
        <a:bodyPr/>
        <a:lstStyle/>
        <a:p>
          <a:endParaRPr lang="en-US"/>
        </a:p>
      </dgm:t>
    </dgm:pt>
    <dgm:pt modelId="{197D6237-4EF3-4C59-985F-B2C7DE3AECE5}" type="sibTrans" cxnId="{370D1564-8FBF-411F-BADF-CFA165AF1729}">
      <dgm:prSet/>
      <dgm:spPr/>
      <dgm:t>
        <a:bodyPr/>
        <a:lstStyle/>
        <a:p>
          <a:endParaRPr lang="en-US"/>
        </a:p>
      </dgm:t>
    </dgm:pt>
    <dgm:pt modelId="{48873FB7-D847-4C7E-B540-D08D608A2F17}">
      <dgm:prSet phldrT="[Text]"/>
      <dgm:spPr/>
      <dgm:t>
        <a:bodyPr/>
        <a:lstStyle/>
        <a:p>
          <a:r>
            <a:rPr lang="en-ID" dirty="0" err="1" smtClean="0"/>
            <a:t>Pendekatan</a:t>
          </a:r>
          <a:r>
            <a:rPr lang="en-ID" dirty="0" smtClean="0"/>
            <a:t> </a:t>
          </a:r>
          <a:r>
            <a:rPr lang="en-ID" dirty="0" err="1" smtClean="0"/>
            <a:t>ilmiah</a:t>
          </a:r>
          <a:r>
            <a:rPr lang="en-ID" dirty="0" smtClean="0"/>
            <a:t> </a:t>
          </a:r>
          <a:r>
            <a:rPr lang="en-ID" dirty="0" err="1" smtClean="0"/>
            <a:t>dan</a:t>
          </a:r>
          <a:r>
            <a:rPr lang="en-ID" dirty="0" smtClean="0"/>
            <a:t> </a:t>
          </a:r>
          <a:r>
            <a:rPr lang="en-ID" dirty="0" err="1" smtClean="0"/>
            <a:t>inovatif</a:t>
          </a:r>
          <a:endParaRPr lang="en-US" dirty="0"/>
        </a:p>
      </dgm:t>
    </dgm:pt>
    <dgm:pt modelId="{723C8F17-90DC-4A2C-A000-A258D39BD5C7}" type="parTrans" cxnId="{5053F249-694E-41AC-B6E9-F6896B190724}">
      <dgm:prSet/>
      <dgm:spPr/>
      <dgm:t>
        <a:bodyPr/>
        <a:lstStyle/>
        <a:p>
          <a:endParaRPr lang="en-US"/>
        </a:p>
      </dgm:t>
    </dgm:pt>
    <dgm:pt modelId="{91AEF6BF-EDF8-4842-8845-66AF459717B2}" type="sibTrans" cxnId="{5053F249-694E-41AC-B6E9-F6896B190724}">
      <dgm:prSet/>
      <dgm:spPr/>
      <dgm:t>
        <a:bodyPr/>
        <a:lstStyle/>
        <a:p>
          <a:endParaRPr lang="en-US"/>
        </a:p>
      </dgm:t>
    </dgm:pt>
    <dgm:pt modelId="{3F118AB7-EE72-4974-A623-7620A12CB559}">
      <dgm:prSet phldrT="[Text]"/>
      <dgm:spPr/>
      <dgm:t>
        <a:bodyPr/>
        <a:lstStyle/>
        <a:p>
          <a:r>
            <a:rPr lang="en-ID" dirty="0" err="1" smtClean="0"/>
            <a:t>Perbaikan</a:t>
          </a:r>
          <a:r>
            <a:rPr lang="en-ID" dirty="0" smtClean="0"/>
            <a:t> </a:t>
          </a:r>
          <a:r>
            <a:rPr lang="en-ID" dirty="0" err="1" smtClean="0"/>
            <a:t>secara</a:t>
          </a:r>
          <a:r>
            <a:rPr lang="en-ID" dirty="0" smtClean="0"/>
            <a:t> </a:t>
          </a:r>
          <a:r>
            <a:rPr lang="en-ID" dirty="0" err="1" smtClean="0"/>
            <a:t>berkelanjutan</a:t>
          </a:r>
          <a:endParaRPr lang="en-US" dirty="0"/>
        </a:p>
      </dgm:t>
    </dgm:pt>
    <dgm:pt modelId="{BFF8DC6D-A814-4D73-8480-95D480D5FB9C}" type="parTrans" cxnId="{25190B0E-B9E4-47C3-AEA8-5F1273488C9C}">
      <dgm:prSet/>
      <dgm:spPr/>
      <dgm:t>
        <a:bodyPr/>
        <a:lstStyle/>
        <a:p>
          <a:endParaRPr lang="en-US"/>
        </a:p>
      </dgm:t>
    </dgm:pt>
    <dgm:pt modelId="{82A07F84-F137-42D5-8ACD-91225F7A3809}" type="sibTrans" cxnId="{25190B0E-B9E4-47C3-AEA8-5F1273488C9C}">
      <dgm:prSet/>
      <dgm:spPr/>
      <dgm:t>
        <a:bodyPr/>
        <a:lstStyle/>
        <a:p>
          <a:endParaRPr lang="en-US"/>
        </a:p>
      </dgm:t>
    </dgm:pt>
    <dgm:pt modelId="{4E3AB16D-06A5-4143-83DF-0B46F1C40125}" type="pres">
      <dgm:prSet presAssocID="{D4864D4D-164C-4023-BA8E-5005CAF04A6B}" presName="linearFlow" presStyleCnt="0">
        <dgm:presLayoutVars>
          <dgm:dir/>
          <dgm:resizeHandles val="exact"/>
        </dgm:presLayoutVars>
      </dgm:prSet>
      <dgm:spPr/>
    </dgm:pt>
    <dgm:pt modelId="{5F557A49-E3A3-400D-8DC6-870C00F6430E}" type="pres">
      <dgm:prSet presAssocID="{372AEA30-D28B-459F-B81F-BAA9BDB0353E}" presName="composite" presStyleCnt="0"/>
      <dgm:spPr/>
    </dgm:pt>
    <dgm:pt modelId="{0BF15840-5C87-475E-8F30-672382168381}" type="pres">
      <dgm:prSet presAssocID="{372AEA30-D28B-459F-B81F-BAA9BDB0353E}" presName="imgShp" presStyleLbl="fgImgPlace1" presStyleIdx="0" presStyleCnt="6" custScaleX="130707" custScaleY="12190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8AB8D9E-236C-4BFB-BAFC-E463C24FCCD3}" type="pres">
      <dgm:prSet presAssocID="{372AEA30-D28B-459F-B81F-BAA9BDB0353E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0AB48-A155-4498-A257-D0B2A46A40C4}" type="pres">
      <dgm:prSet presAssocID="{FC995C2F-B0DC-497C-96A1-2E939CF7433D}" presName="spacing" presStyleCnt="0"/>
      <dgm:spPr/>
    </dgm:pt>
    <dgm:pt modelId="{2F3C2918-DB3F-4562-82EC-4A93B122EEF5}" type="pres">
      <dgm:prSet presAssocID="{DFEBDD69-A31A-4545-83C7-0088A72994EE}" presName="composite" presStyleCnt="0"/>
      <dgm:spPr/>
    </dgm:pt>
    <dgm:pt modelId="{CE527CBD-CDE5-4C35-9CEE-C758D1B4ACE2}" type="pres">
      <dgm:prSet presAssocID="{DFEBDD69-A31A-4545-83C7-0088A72994EE}" presName="imgShp" presStyleLbl="fgImgPlace1" presStyleIdx="1" presStyleCnt="6" custScaleX="131170" custScaleY="11206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6ACBD69-B8E8-4266-A9A6-7373E2128211}" type="pres">
      <dgm:prSet presAssocID="{DFEBDD69-A31A-4545-83C7-0088A72994EE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CFE8E6-A85A-41DE-BAEB-044401ECD4A7}" type="pres">
      <dgm:prSet presAssocID="{9A01744A-0EC8-4793-859A-2167550D681B}" presName="spacing" presStyleCnt="0"/>
      <dgm:spPr/>
    </dgm:pt>
    <dgm:pt modelId="{C880392E-98BB-4ED6-9E02-48E565009A95}" type="pres">
      <dgm:prSet presAssocID="{220BA4C6-9A43-4484-8F3F-6752C0EF7429}" presName="composite" presStyleCnt="0"/>
      <dgm:spPr/>
    </dgm:pt>
    <dgm:pt modelId="{42CA2C8A-F1B5-47B7-9BAD-D48BC38862A5}" type="pres">
      <dgm:prSet presAssocID="{220BA4C6-9A43-4484-8F3F-6752C0EF7429}" presName="imgShp" presStyleLbl="fgImgPlace1" presStyleIdx="2" presStyleCnt="6" custScaleX="132820" custScaleY="11426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803C86F-5D28-4D91-9DBA-B37EB042CAAA}" type="pres">
      <dgm:prSet presAssocID="{220BA4C6-9A43-4484-8F3F-6752C0EF7429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126DD-604F-4766-8FD2-AF66D7CDF5C9}" type="pres">
      <dgm:prSet presAssocID="{DF677689-5B6C-4BF0-A1A1-38FE7610DAC0}" presName="spacing" presStyleCnt="0"/>
      <dgm:spPr/>
    </dgm:pt>
    <dgm:pt modelId="{69DBD4A6-8947-4D50-BEE9-D16081B5E28A}" type="pres">
      <dgm:prSet presAssocID="{39ED8831-E21B-4186-B6DD-43492908B786}" presName="composite" presStyleCnt="0"/>
      <dgm:spPr/>
    </dgm:pt>
    <dgm:pt modelId="{D84A3F0F-088B-411D-9D34-9AAC9405A9A2}" type="pres">
      <dgm:prSet presAssocID="{39ED8831-E21B-4186-B6DD-43492908B786}" presName="imgShp" presStyleLbl="fgImgPlace1" presStyleIdx="3" presStyleCnt="6" custScaleX="115990" custScaleY="10511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FF3E3A1-A8B8-4556-A7CB-0B3E33D71E1C}" type="pres">
      <dgm:prSet presAssocID="{39ED8831-E21B-4186-B6DD-43492908B786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CABB5-350D-4B36-BF5D-D79D4E9D0369}" type="pres">
      <dgm:prSet presAssocID="{197D6237-4EF3-4C59-985F-B2C7DE3AECE5}" presName="spacing" presStyleCnt="0"/>
      <dgm:spPr/>
    </dgm:pt>
    <dgm:pt modelId="{1CFB3AC7-7C98-4042-BEF0-494EDBB37D7F}" type="pres">
      <dgm:prSet presAssocID="{48873FB7-D847-4C7E-B540-D08D608A2F17}" presName="composite" presStyleCnt="0"/>
      <dgm:spPr/>
    </dgm:pt>
    <dgm:pt modelId="{2EDAFB8F-118D-4F2F-A8DE-C41B92ED1E23}" type="pres">
      <dgm:prSet presAssocID="{48873FB7-D847-4C7E-B540-D08D608A2F17}" presName="imgShp" presStyleLbl="fgImgPlace1" presStyleIdx="4" presStyleCnt="6" custScaleX="134273" custScaleY="110517" custLinFactNeighborY="-5077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FBA3666-1CC7-4241-A6F1-5E0A493C1296}" type="pres">
      <dgm:prSet presAssocID="{48873FB7-D847-4C7E-B540-D08D608A2F17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3623A-6BF4-4B11-9AFA-6293018DBD40}" type="pres">
      <dgm:prSet presAssocID="{91AEF6BF-EDF8-4842-8845-66AF459717B2}" presName="spacing" presStyleCnt="0"/>
      <dgm:spPr/>
    </dgm:pt>
    <dgm:pt modelId="{A23687AD-15CE-4870-8F01-94457E00B7B9}" type="pres">
      <dgm:prSet presAssocID="{3F118AB7-EE72-4974-A623-7620A12CB559}" presName="composite" presStyleCnt="0"/>
      <dgm:spPr/>
    </dgm:pt>
    <dgm:pt modelId="{444FD66E-DD1A-4110-ADD2-9012A870A7B0}" type="pres">
      <dgm:prSet presAssocID="{3F118AB7-EE72-4974-A623-7620A12CB559}" presName="imgShp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80F8A575-9A5D-4251-AEF2-E52D2CC1DD5F}" type="pres">
      <dgm:prSet presAssocID="{3F118AB7-EE72-4974-A623-7620A12CB55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2251E1-F922-4E78-A0C2-F3E570034731}" srcId="{D4864D4D-164C-4023-BA8E-5005CAF04A6B}" destId="{220BA4C6-9A43-4484-8F3F-6752C0EF7429}" srcOrd="2" destOrd="0" parTransId="{9C6BDF95-3B37-4F23-A184-DA6C0769BFC8}" sibTransId="{DF677689-5B6C-4BF0-A1A1-38FE7610DAC0}"/>
    <dgm:cxn modelId="{287A7D84-8E3F-44EF-BDFD-1221F5CE59C7}" srcId="{D4864D4D-164C-4023-BA8E-5005CAF04A6B}" destId="{372AEA30-D28B-459F-B81F-BAA9BDB0353E}" srcOrd="0" destOrd="0" parTransId="{53DC6355-C6D7-4D4D-8DF2-679F7F388745}" sibTransId="{FC995C2F-B0DC-497C-96A1-2E939CF7433D}"/>
    <dgm:cxn modelId="{D855E9E7-3BCF-41EB-B45C-135F0243EDB9}" type="presOf" srcId="{48873FB7-D847-4C7E-B540-D08D608A2F17}" destId="{1FBA3666-1CC7-4241-A6F1-5E0A493C1296}" srcOrd="0" destOrd="0" presId="urn:microsoft.com/office/officeart/2005/8/layout/vList3#1"/>
    <dgm:cxn modelId="{25190B0E-B9E4-47C3-AEA8-5F1273488C9C}" srcId="{D4864D4D-164C-4023-BA8E-5005CAF04A6B}" destId="{3F118AB7-EE72-4974-A623-7620A12CB559}" srcOrd="5" destOrd="0" parTransId="{BFF8DC6D-A814-4D73-8480-95D480D5FB9C}" sibTransId="{82A07F84-F137-42D5-8ACD-91225F7A3809}"/>
    <dgm:cxn modelId="{5053F249-694E-41AC-B6E9-F6896B190724}" srcId="{D4864D4D-164C-4023-BA8E-5005CAF04A6B}" destId="{48873FB7-D847-4C7E-B540-D08D608A2F17}" srcOrd="4" destOrd="0" parTransId="{723C8F17-90DC-4A2C-A000-A258D39BD5C7}" sibTransId="{91AEF6BF-EDF8-4842-8845-66AF459717B2}"/>
    <dgm:cxn modelId="{370D1564-8FBF-411F-BADF-CFA165AF1729}" srcId="{D4864D4D-164C-4023-BA8E-5005CAF04A6B}" destId="{39ED8831-E21B-4186-B6DD-43492908B786}" srcOrd="3" destOrd="0" parTransId="{B98BB9E5-D6CF-404A-A983-5A02EF56C1EE}" sibTransId="{197D6237-4EF3-4C59-985F-B2C7DE3AECE5}"/>
    <dgm:cxn modelId="{97F77EBC-BE30-42B5-9DEE-F815543740C5}" type="presOf" srcId="{3F118AB7-EE72-4974-A623-7620A12CB559}" destId="{80F8A575-9A5D-4251-AEF2-E52D2CC1DD5F}" srcOrd="0" destOrd="0" presId="urn:microsoft.com/office/officeart/2005/8/layout/vList3#1"/>
    <dgm:cxn modelId="{B92A30DF-FBC7-4F41-B6B7-877E2D892340}" srcId="{D4864D4D-164C-4023-BA8E-5005CAF04A6B}" destId="{DFEBDD69-A31A-4545-83C7-0088A72994EE}" srcOrd="1" destOrd="0" parTransId="{082F1A00-B080-4790-B637-8C4A11BB7D92}" sibTransId="{9A01744A-0EC8-4793-859A-2167550D681B}"/>
    <dgm:cxn modelId="{4748F7F1-16D6-41B0-8E0A-1C49816EFB91}" type="presOf" srcId="{220BA4C6-9A43-4484-8F3F-6752C0EF7429}" destId="{2803C86F-5D28-4D91-9DBA-B37EB042CAAA}" srcOrd="0" destOrd="0" presId="urn:microsoft.com/office/officeart/2005/8/layout/vList3#1"/>
    <dgm:cxn modelId="{D823579F-B394-401C-996C-4FDCAB9D5540}" type="presOf" srcId="{D4864D4D-164C-4023-BA8E-5005CAF04A6B}" destId="{4E3AB16D-06A5-4143-83DF-0B46F1C40125}" srcOrd="0" destOrd="0" presId="urn:microsoft.com/office/officeart/2005/8/layout/vList3#1"/>
    <dgm:cxn modelId="{232B3323-AECF-42F3-B083-1B8564BD5AD3}" type="presOf" srcId="{372AEA30-D28B-459F-B81F-BAA9BDB0353E}" destId="{08AB8D9E-236C-4BFB-BAFC-E463C24FCCD3}" srcOrd="0" destOrd="0" presId="urn:microsoft.com/office/officeart/2005/8/layout/vList3#1"/>
    <dgm:cxn modelId="{5CA2455F-0673-4791-ACC8-922D1080698E}" type="presOf" srcId="{DFEBDD69-A31A-4545-83C7-0088A72994EE}" destId="{06ACBD69-B8E8-4266-A9A6-7373E2128211}" srcOrd="0" destOrd="0" presId="urn:microsoft.com/office/officeart/2005/8/layout/vList3#1"/>
    <dgm:cxn modelId="{E2A18911-AAB8-4ECD-9C06-C71BAB362D0C}" type="presOf" srcId="{39ED8831-E21B-4186-B6DD-43492908B786}" destId="{3FF3E3A1-A8B8-4556-A7CB-0B3E33D71E1C}" srcOrd="0" destOrd="0" presId="urn:microsoft.com/office/officeart/2005/8/layout/vList3#1"/>
    <dgm:cxn modelId="{71EEEE2E-7A10-4832-A730-0D378048CB47}" type="presParOf" srcId="{4E3AB16D-06A5-4143-83DF-0B46F1C40125}" destId="{5F557A49-E3A3-400D-8DC6-870C00F6430E}" srcOrd="0" destOrd="0" presId="urn:microsoft.com/office/officeart/2005/8/layout/vList3#1"/>
    <dgm:cxn modelId="{64E1AFC6-2F6B-41CE-8BAF-8BCD0686F71E}" type="presParOf" srcId="{5F557A49-E3A3-400D-8DC6-870C00F6430E}" destId="{0BF15840-5C87-475E-8F30-672382168381}" srcOrd="0" destOrd="0" presId="urn:microsoft.com/office/officeart/2005/8/layout/vList3#1"/>
    <dgm:cxn modelId="{BA1D22D5-8611-4D9B-AA90-43BC93062F5F}" type="presParOf" srcId="{5F557A49-E3A3-400D-8DC6-870C00F6430E}" destId="{08AB8D9E-236C-4BFB-BAFC-E463C24FCCD3}" srcOrd="1" destOrd="0" presId="urn:microsoft.com/office/officeart/2005/8/layout/vList3#1"/>
    <dgm:cxn modelId="{8720AF5D-A2AD-4E07-ADA9-D25C6898928C}" type="presParOf" srcId="{4E3AB16D-06A5-4143-83DF-0B46F1C40125}" destId="{25C0AB48-A155-4498-A257-D0B2A46A40C4}" srcOrd="1" destOrd="0" presId="urn:microsoft.com/office/officeart/2005/8/layout/vList3#1"/>
    <dgm:cxn modelId="{851912DF-487C-4146-BF4E-3BAA658B5F14}" type="presParOf" srcId="{4E3AB16D-06A5-4143-83DF-0B46F1C40125}" destId="{2F3C2918-DB3F-4562-82EC-4A93B122EEF5}" srcOrd="2" destOrd="0" presId="urn:microsoft.com/office/officeart/2005/8/layout/vList3#1"/>
    <dgm:cxn modelId="{D59AD443-261C-4CB2-8A51-12597BCFD770}" type="presParOf" srcId="{2F3C2918-DB3F-4562-82EC-4A93B122EEF5}" destId="{CE527CBD-CDE5-4C35-9CEE-C758D1B4ACE2}" srcOrd="0" destOrd="0" presId="urn:microsoft.com/office/officeart/2005/8/layout/vList3#1"/>
    <dgm:cxn modelId="{6D82D36A-3C33-47A5-81ED-429574A5BBC1}" type="presParOf" srcId="{2F3C2918-DB3F-4562-82EC-4A93B122EEF5}" destId="{06ACBD69-B8E8-4266-A9A6-7373E2128211}" srcOrd="1" destOrd="0" presId="urn:microsoft.com/office/officeart/2005/8/layout/vList3#1"/>
    <dgm:cxn modelId="{75EC8CDF-5F8D-4B65-8CB2-76BB78368709}" type="presParOf" srcId="{4E3AB16D-06A5-4143-83DF-0B46F1C40125}" destId="{07CFE8E6-A85A-41DE-BAEB-044401ECD4A7}" srcOrd="3" destOrd="0" presId="urn:microsoft.com/office/officeart/2005/8/layout/vList3#1"/>
    <dgm:cxn modelId="{C57EA2C2-8AA7-4B85-8D0F-2430048A32C8}" type="presParOf" srcId="{4E3AB16D-06A5-4143-83DF-0B46F1C40125}" destId="{C880392E-98BB-4ED6-9E02-48E565009A95}" srcOrd="4" destOrd="0" presId="urn:microsoft.com/office/officeart/2005/8/layout/vList3#1"/>
    <dgm:cxn modelId="{E32AFF2A-7AAF-4171-A631-87950FCD513E}" type="presParOf" srcId="{C880392E-98BB-4ED6-9E02-48E565009A95}" destId="{42CA2C8A-F1B5-47B7-9BAD-D48BC38862A5}" srcOrd="0" destOrd="0" presId="urn:microsoft.com/office/officeart/2005/8/layout/vList3#1"/>
    <dgm:cxn modelId="{6FAB5E50-E00A-486D-B51F-5930A26D7E9F}" type="presParOf" srcId="{C880392E-98BB-4ED6-9E02-48E565009A95}" destId="{2803C86F-5D28-4D91-9DBA-B37EB042CAAA}" srcOrd="1" destOrd="0" presId="urn:microsoft.com/office/officeart/2005/8/layout/vList3#1"/>
    <dgm:cxn modelId="{49790774-6775-475D-B417-1DFCCD20ACEA}" type="presParOf" srcId="{4E3AB16D-06A5-4143-83DF-0B46F1C40125}" destId="{E74126DD-604F-4766-8FD2-AF66D7CDF5C9}" srcOrd="5" destOrd="0" presId="urn:microsoft.com/office/officeart/2005/8/layout/vList3#1"/>
    <dgm:cxn modelId="{D347DB57-B98D-4927-9462-7F5DFD8228D5}" type="presParOf" srcId="{4E3AB16D-06A5-4143-83DF-0B46F1C40125}" destId="{69DBD4A6-8947-4D50-BEE9-D16081B5E28A}" srcOrd="6" destOrd="0" presId="urn:microsoft.com/office/officeart/2005/8/layout/vList3#1"/>
    <dgm:cxn modelId="{008104A4-0EE6-4A78-B7A7-B28658A89284}" type="presParOf" srcId="{69DBD4A6-8947-4D50-BEE9-D16081B5E28A}" destId="{D84A3F0F-088B-411D-9D34-9AAC9405A9A2}" srcOrd="0" destOrd="0" presId="urn:microsoft.com/office/officeart/2005/8/layout/vList3#1"/>
    <dgm:cxn modelId="{422D32F2-B6BD-4CE0-82AC-F3F8EDAA27AA}" type="presParOf" srcId="{69DBD4A6-8947-4D50-BEE9-D16081B5E28A}" destId="{3FF3E3A1-A8B8-4556-A7CB-0B3E33D71E1C}" srcOrd="1" destOrd="0" presId="urn:microsoft.com/office/officeart/2005/8/layout/vList3#1"/>
    <dgm:cxn modelId="{ADA484D7-720D-4E57-B661-B2CDD360F26C}" type="presParOf" srcId="{4E3AB16D-06A5-4143-83DF-0B46F1C40125}" destId="{007CABB5-350D-4B36-BF5D-D79D4E9D0369}" srcOrd="7" destOrd="0" presId="urn:microsoft.com/office/officeart/2005/8/layout/vList3#1"/>
    <dgm:cxn modelId="{854F8E2E-745B-48E6-9A3B-848AAE9B30D5}" type="presParOf" srcId="{4E3AB16D-06A5-4143-83DF-0B46F1C40125}" destId="{1CFB3AC7-7C98-4042-BEF0-494EDBB37D7F}" srcOrd="8" destOrd="0" presId="urn:microsoft.com/office/officeart/2005/8/layout/vList3#1"/>
    <dgm:cxn modelId="{B4160645-3361-4B9A-BA08-D24F68753136}" type="presParOf" srcId="{1CFB3AC7-7C98-4042-BEF0-494EDBB37D7F}" destId="{2EDAFB8F-118D-4F2F-A8DE-C41B92ED1E23}" srcOrd="0" destOrd="0" presId="urn:microsoft.com/office/officeart/2005/8/layout/vList3#1"/>
    <dgm:cxn modelId="{DEE81488-4657-42A6-BD24-E608EAC12040}" type="presParOf" srcId="{1CFB3AC7-7C98-4042-BEF0-494EDBB37D7F}" destId="{1FBA3666-1CC7-4241-A6F1-5E0A493C1296}" srcOrd="1" destOrd="0" presId="urn:microsoft.com/office/officeart/2005/8/layout/vList3#1"/>
    <dgm:cxn modelId="{28EA9049-F500-4157-B7DA-2AEC4A5806AD}" type="presParOf" srcId="{4E3AB16D-06A5-4143-83DF-0B46F1C40125}" destId="{06B3623A-6BF4-4B11-9AFA-6293018DBD40}" srcOrd="9" destOrd="0" presId="urn:microsoft.com/office/officeart/2005/8/layout/vList3#1"/>
    <dgm:cxn modelId="{39EFC06E-7B79-47F2-A2FF-2535C8498C9D}" type="presParOf" srcId="{4E3AB16D-06A5-4143-83DF-0B46F1C40125}" destId="{A23687AD-15CE-4870-8F01-94457E00B7B9}" srcOrd="10" destOrd="0" presId="urn:microsoft.com/office/officeart/2005/8/layout/vList3#1"/>
    <dgm:cxn modelId="{9ACA3FA2-6A9F-427A-A24E-3C4540EB3D59}" type="presParOf" srcId="{A23687AD-15CE-4870-8F01-94457E00B7B9}" destId="{444FD66E-DD1A-4110-ADD2-9012A870A7B0}" srcOrd="0" destOrd="0" presId="urn:microsoft.com/office/officeart/2005/8/layout/vList3#1"/>
    <dgm:cxn modelId="{739A8BFE-CF0E-498A-B5E7-8C337500505F}" type="presParOf" srcId="{A23687AD-15CE-4870-8F01-94457E00B7B9}" destId="{80F8A575-9A5D-4251-AEF2-E52D2CC1DD5F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E23A24-26A9-491B-B7AD-3CAB5443C0CE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A377C3-6C26-4418-A387-E38FB3C587C5}">
      <dgm:prSet phldrT="[Text]"/>
      <dgm:spPr/>
      <dgm:t>
        <a:bodyPr/>
        <a:lstStyle/>
        <a:p>
          <a:r>
            <a:rPr lang="en-ID" dirty="0" smtClean="0"/>
            <a:t>Corporate Level</a:t>
          </a:r>
          <a:endParaRPr lang="en-US" dirty="0"/>
        </a:p>
      </dgm:t>
    </dgm:pt>
    <dgm:pt modelId="{F2219B5F-E487-4323-B2EE-768F45CAFB4E}" type="parTrans" cxnId="{3EC6C981-2C47-43F1-A3F0-A15A7C43830C}">
      <dgm:prSet/>
      <dgm:spPr/>
      <dgm:t>
        <a:bodyPr/>
        <a:lstStyle/>
        <a:p>
          <a:endParaRPr lang="en-US"/>
        </a:p>
      </dgm:t>
    </dgm:pt>
    <dgm:pt modelId="{1A66AE51-8790-4A0A-8966-C6CDCDB6941D}" type="sibTrans" cxnId="{3EC6C981-2C47-43F1-A3F0-A15A7C43830C}">
      <dgm:prSet/>
      <dgm:spPr/>
      <dgm:t>
        <a:bodyPr/>
        <a:lstStyle/>
        <a:p>
          <a:endParaRPr lang="en-US"/>
        </a:p>
      </dgm:t>
    </dgm:pt>
    <dgm:pt modelId="{54A86E00-75E8-4D7C-8BD5-F71B1F574451}">
      <dgm:prSet phldrT="[Text]"/>
      <dgm:spPr/>
      <dgm:t>
        <a:bodyPr/>
        <a:lstStyle/>
        <a:p>
          <a:r>
            <a:rPr lang="en-ID" dirty="0" smtClean="0"/>
            <a:t>Functional Level</a:t>
          </a:r>
          <a:endParaRPr lang="en-US" dirty="0"/>
        </a:p>
      </dgm:t>
    </dgm:pt>
    <dgm:pt modelId="{1FAA0B73-A07C-43E6-93E5-6F17F1F884CA}" type="parTrans" cxnId="{667A9E60-1973-452A-ABD1-AC3BE6FCE183}">
      <dgm:prSet/>
      <dgm:spPr/>
      <dgm:t>
        <a:bodyPr/>
        <a:lstStyle/>
        <a:p>
          <a:endParaRPr lang="en-US"/>
        </a:p>
      </dgm:t>
    </dgm:pt>
    <dgm:pt modelId="{AE7C1192-A815-40AD-B8E3-353C27D2BDF7}" type="sibTrans" cxnId="{667A9E60-1973-452A-ABD1-AC3BE6FCE183}">
      <dgm:prSet/>
      <dgm:spPr/>
      <dgm:t>
        <a:bodyPr/>
        <a:lstStyle/>
        <a:p>
          <a:endParaRPr lang="en-US"/>
        </a:p>
      </dgm:t>
    </dgm:pt>
    <dgm:pt modelId="{49192C01-94BE-494D-80E3-ABA7040A2F83}">
      <dgm:prSet phldrT="[Text]"/>
      <dgm:spPr/>
      <dgm:t>
        <a:bodyPr/>
        <a:lstStyle/>
        <a:p>
          <a:r>
            <a:rPr lang="en-ID" dirty="0" smtClean="0"/>
            <a:t>Basic Unit Level</a:t>
          </a:r>
          <a:endParaRPr lang="en-US" dirty="0"/>
        </a:p>
      </dgm:t>
    </dgm:pt>
    <dgm:pt modelId="{577B422C-41BB-45A8-A7DA-98D699CDF39B}" type="parTrans" cxnId="{796E771E-8C47-4CEA-ADE6-E23C1F472C7C}">
      <dgm:prSet/>
      <dgm:spPr/>
      <dgm:t>
        <a:bodyPr/>
        <a:lstStyle/>
        <a:p>
          <a:endParaRPr lang="en-US"/>
        </a:p>
      </dgm:t>
    </dgm:pt>
    <dgm:pt modelId="{AF61E164-E321-43D1-81CA-EE00E64B8502}" type="sibTrans" cxnId="{796E771E-8C47-4CEA-ADE6-E23C1F472C7C}">
      <dgm:prSet/>
      <dgm:spPr/>
      <dgm:t>
        <a:bodyPr/>
        <a:lstStyle/>
        <a:p>
          <a:endParaRPr lang="en-US"/>
        </a:p>
      </dgm:t>
    </dgm:pt>
    <dgm:pt modelId="{C4A9D8C7-49A0-46C1-B00B-9CC2F67085A2}">
      <dgm:prSet phldrT="[Text]"/>
      <dgm:spPr/>
      <dgm:t>
        <a:bodyPr/>
        <a:lstStyle/>
        <a:p>
          <a:r>
            <a:rPr lang="en-ID" dirty="0" smtClean="0"/>
            <a:t>Strategic </a:t>
          </a:r>
          <a:r>
            <a:rPr lang="en-ID" dirty="0" err="1" smtClean="0"/>
            <a:t>Bussiness</a:t>
          </a:r>
          <a:r>
            <a:rPr lang="en-ID" dirty="0" smtClean="0"/>
            <a:t> Unit Level</a:t>
          </a:r>
          <a:endParaRPr lang="en-US" dirty="0"/>
        </a:p>
      </dgm:t>
    </dgm:pt>
    <dgm:pt modelId="{DDD16166-63D6-4D60-9D56-7075055B426C}" type="parTrans" cxnId="{2246DC05-2865-4C76-9134-D35830DAF8F0}">
      <dgm:prSet/>
      <dgm:spPr/>
      <dgm:t>
        <a:bodyPr/>
        <a:lstStyle/>
        <a:p>
          <a:endParaRPr lang="en-US"/>
        </a:p>
      </dgm:t>
    </dgm:pt>
    <dgm:pt modelId="{6D27E8DF-9839-4179-882A-5AB946482093}" type="sibTrans" cxnId="{2246DC05-2865-4C76-9134-D35830DAF8F0}">
      <dgm:prSet/>
      <dgm:spPr/>
      <dgm:t>
        <a:bodyPr/>
        <a:lstStyle/>
        <a:p>
          <a:endParaRPr lang="en-US"/>
        </a:p>
      </dgm:t>
    </dgm:pt>
    <dgm:pt modelId="{D33B67C9-51F3-45E8-BB17-E015E66E2418}" type="pres">
      <dgm:prSet presAssocID="{0CE23A24-26A9-491B-B7AD-3CAB5443C0C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7B8A18-DEAE-4573-B8D3-1D4B5805F6B0}" type="pres">
      <dgm:prSet presAssocID="{FEA377C3-6C26-4418-A387-E38FB3C587C5}" presName="circle1" presStyleLbl="node1" presStyleIdx="0" presStyleCnt="4" custLinFactNeighborY="250"/>
      <dgm:spPr/>
    </dgm:pt>
    <dgm:pt modelId="{0EAE6FB5-4FB0-4732-BB18-7CA862EE737E}" type="pres">
      <dgm:prSet presAssocID="{FEA377C3-6C26-4418-A387-E38FB3C587C5}" presName="space" presStyleCnt="0"/>
      <dgm:spPr/>
    </dgm:pt>
    <dgm:pt modelId="{C1F3355B-1C3E-4956-AAAD-E1DD9E6FEC14}" type="pres">
      <dgm:prSet presAssocID="{FEA377C3-6C26-4418-A387-E38FB3C587C5}" presName="rect1" presStyleLbl="alignAcc1" presStyleIdx="0" presStyleCnt="4"/>
      <dgm:spPr/>
      <dgm:t>
        <a:bodyPr/>
        <a:lstStyle/>
        <a:p>
          <a:endParaRPr lang="en-US"/>
        </a:p>
      </dgm:t>
    </dgm:pt>
    <dgm:pt modelId="{67DFC423-BEBE-49F6-8F26-E2A8367B8F00}" type="pres">
      <dgm:prSet presAssocID="{C4A9D8C7-49A0-46C1-B00B-9CC2F67085A2}" presName="vertSpace2" presStyleLbl="node1" presStyleIdx="0" presStyleCnt="4"/>
      <dgm:spPr/>
    </dgm:pt>
    <dgm:pt modelId="{1B9A5332-BED6-4FC3-B92C-965A858FC3B5}" type="pres">
      <dgm:prSet presAssocID="{C4A9D8C7-49A0-46C1-B00B-9CC2F67085A2}" presName="circle2" presStyleLbl="node1" presStyleIdx="1" presStyleCnt="4"/>
      <dgm:spPr/>
    </dgm:pt>
    <dgm:pt modelId="{334AA524-9F56-44E7-884B-2FE6054D2509}" type="pres">
      <dgm:prSet presAssocID="{C4A9D8C7-49A0-46C1-B00B-9CC2F67085A2}" presName="rect2" presStyleLbl="alignAcc1" presStyleIdx="1" presStyleCnt="4"/>
      <dgm:spPr/>
      <dgm:t>
        <a:bodyPr/>
        <a:lstStyle/>
        <a:p>
          <a:endParaRPr lang="en-US"/>
        </a:p>
      </dgm:t>
    </dgm:pt>
    <dgm:pt modelId="{C295BD10-E9B1-419F-B356-FA486DA79D9A}" type="pres">
      <dgm:prSet presAssocID="{54A86E00-75E8-4D7C-8BD5-F71B1F574451}" presName="vertSpace3" presStyleLbl="node1" presStyleIdx="1" presStyleCnt="4"/>
      <dgm:spPr/>
    </dgm:pt>
    <dgm:pt modelId="{9142BC9E-B7D5-4149-98F3-706A37A78610}" type="pres">
      <dgm:prSet presAssocID="{54A86E00-75E8-4D7C-8BD5-F71B1F574451}" presName="circle3" presStyleLbl="node1" presStyleIdx="2" presStyleCnt="4"/>
      <dgm:spPr/>
    </dgm:pt>
    <dgm:pt modelId="{4BA44B75-BC72-4BA1-BDD1-3C21636249DC}" type="pres">
      <dgm:prSet presAssocID="{54A86E00-75E8-4D7C-8BD5-F71B1F574451}" presName="rect3" presStyleLbl="alignAcc1" presStyleIdx="2" presStyleCnt="4"/>
      <dgm:spPr/>
      <dgm:t>
        <a:bodyPr/>
        <a:lstStyle/>
        <a:p>
          <a:endParaRPr lang="en-US"/>
        </a:p>
      </dgm:t>
    </dgm:pt>
    <dgm:pt modelId="{FEB5928B-A5BF-4CDF-9504-3C2813220F30}" type="pres">
      <dgm:prSet presAssocID="{49192C01-94BE-494D-80E3-ABA7040A2F83}" presName="vertSpace4" presStyleLbl="node1" presStyleIdx="2" presStyleCnt="4"/>
      <dgm:spPr/>
    </dgm:pt>
    <dgm:pt modelId="{574B0EFF-FED1-4104-894D-C3C4C1CABD5B}" type="pres">
      <dgm:prSet presAssocID="{49192C01-94BE-494D-80E3-ABA7040A2F83}" presName="circle4" presStyleLbl="node1" presStyleIdx="3" presStyleCnt="4"/>
      <dgm:spPr/>
    </dgm:pt>
    <dgm:pt modelId="{53EA65FF-8B71-466B-B4DB-96E464364E19}" type="pres">
      <dgm:prSet presAssocID="{49192C01-94BE-494D-80E3-ABA7040A2F83}" presName="rect4" presStyleLbl="alignAcc1" presStyleIdx="3" presStyleCnt="4"/>
      <dgm:spPr/>
      <dgm:t>
        <a:bodyPr/>
        <a:lstStyle/>
        <a:p>
          <a:endParaRPr lang="en-US"/>
        </a:p>
      </dgm:t>
    </dgm:pt>
    <dgm:pt modelId="{911DA278-3529-472A-97B1-270FEB142817}" type="pres">
      <dgm:prSet presAssocID="{FEA377C3-6C26-4418-A387-E38FB3C587C5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B469C0-00E5-4217-AF61-C8E8A73DF3BC}" type="pres">
      <dgm:prSet presAssocID="{C4A9D8C7-49A0-46C1-B00B-9CC2F67085A2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A7119-91BB-4530-89B5-9879CBAD8873}" type="pres">
      <dgm:prSet presAssocID="{54A86E00-75E8-4D7C-8BD5-F71B1F574451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4C37B-BDC4-46DE-930E-8F40B2869FC4}" type="pres">
      <dgm:prSet presAssocID="{49192C01-94BE-494D-80E3-ABA7040A2F83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D7A157-DF18-4912-807E-149E047BE192}" type="presOf" srcId="{0CE23A24-26A9-491B-B7AD-3CAB5443C0CE}" destId="{D33B67C9-51F3-45E8-BB17-E015E66E2418}" srcOrd="0" destOrd="0" presId="urn:microsoft.com/office/officeart/2005/8/layout/target3"/>
    <dgm:cxn modelId="{F02CB809-0460-4B21-BAEF-FC5D9414838D}" type="presOf" srcId="{FEA377C3-6C26-4418-A387-E38FB3C587C5}" destId="{911DA278-3529-472A-97B1-270FEB142817}" srcOrd="1" destOrd="0" presId="urn:microsoft.com/office/officeart/2005/8/layout/target3"/>
    <dgm:cxn modelId="{2246DC05-2865-4C76-9134-D35830DAF8F0}" srcId="{0CE23A24-26A9-491B-B7AD-3CAB5443C0CE}" destId="{C4A9D8C7-49A0-46C1-B00B-9CC2F67085A2}" srcOrd="1" destOrd="0" parTransId="{DDD16166-63D6-4D60-9D56-7075055B426C}" sibTransId="{6D27E8DF-9839-4179-882A-5AB946482093}"/>
    <dgm:cxn modelId="{63FD8F7F-207B-403E-90FF-914A4D0DB8FE}" type="presOf" srcId="{54A86E00-75E8-4D7C-8BD5-F71B1F574451}" destId="{4BA44B75-BC72-4BA1-BDD1-3C21636249DC}" srcOrd="0" destOrd="0" presId="urn:microsoft.com/office/officeart/2005/8/layout/target3"/>
    <dgm:cxn modelId="{3EC6C981-2C47-43F1-A3F0-A15A7C43830C}" srcId="{0CE23A24-26A9-491B-B7AD-3CAB5443C0CE}" destId="{FEA377C3-6C26-4418-A387-E38FB3C587C5}" srcOrd="0" destOrd="0" parTransId="{F2219B5F-E487-4323-B2EE-768F45CAFB4E}" sibTransId="{1A66AE51-8790-4A0A-8966-C6CDCDB6941D}"/>
    <dgm:cxn modelId="{2947F045-10ED-49A8-B49F-800157D46C83}" type="presOf" srcId="{C4A9D8C7-49A0-46C1-B00B-9CC2F67085A2}" destId="{334AA524-9F56-44E7-884B-2FE6054D2509}" srcOrd="0" destOrd="0" presId="urn:microsoft.com/office/officeart/2005/8/layout/target3"/>
    <dgm:cxn modelId="{796E771E-8C47-4CEA-ADE6-E23C1F472C7C}" srcId="{0CE23A24-26A9-491B-B7AD-3CAB5443C0CE}" destId="{49192C01-94BE-494D-80E3-ABA7040A2F83}" srcOrd="3" destOrd="0" parTransId="{577B422C-41BB-45A8-A7DA-98D699CDF39B}" sibTransId="{AF61E164-E321-43D1-81CA-EE00E64B8502}"/>
    <dgm:cxn modelId="{1E5E48B4-624D-48BB-92E8-74C07A913650}" type="presOf" srcId="{FEA377C3-6C26-4418-A387-E38FB3C587C5}" destId="{C1F3355B-1C3E-4956-AAAD-E1DD9E6FEC14}" srcOrd="0" destOrd="0" presId="urn:microsoft.com/office/officeart/2005/8/layout/target3"/>
    <dgm:cxn modelId="{667A9E60-1973-452A-ABD1-AC3BE6FCE183}" srcId="{0CE23A24-26A9-491B-B7AD-3CAB5443C0CE}" destId="{54A86E00-75E8-4D7C-8BD5-F71B1F574451}" srcOrd="2" destOrd="0" parTransId="{1FAA0B73-A07C-43E6-93E5-6F17F1F884CA}" sibTransId="{AE7C1192-A815-40AD-B8E3-353C27D2BDF7}"/>
    <dgm:cxn modelId="{D853E6C3-7585-465A-A4F1-577993B02E89}" type="presOf" srcId="{49192C01-94BE-494D-80E3-ABA7040A2F83}" destId="{A324C37B-BDC4-46DE-930E-8F40B2869FC4}" srcOrd="1" destOrd="0" presId="urn:microsoft.com/office/officeart/2005/8/layout/target3"/>
    <dgm:cxn modelId="{30F0E776-B29B-4A59-A172-A77F4988110E}" type="presOf" srcId="{49192C01-94BE-494D-80E3-ABA7040A2F83}" destId="{53EA65FF-8B71-466B-B4DB-96E464364E19}" srcOrd="0" destOrd="0" presId="urn:microsoft.com/office/officeart/2005/8/layout/target3"/>
    <dgm:cxn modelId="{F075EB2A-D9BE-450D-BDB5-F4D0DD570ECA}" type="presOf" srcId="{54A86E00-75E8-4D7C-8BD5-F71B1F574451}" destId="{EE0A7119-91BB-4530-89B5-9879CBAD8873}" srcOrd="1" destOrd="0" presId="urn:microsoft.com/office/officeart/2005/8/layout/target3"/>
    <dgm:cxn modelId="{7DE2D95D-3335-41B7-9EEA-48651BD74B1A}" type="presOf" srcId="{C4A9D8C7-49A0-46C1-B00B-9CC2F67085A2}" destId="{9EB469C0-00E5-4217-AF61-C8E8A73DF3BC}" srcOrd="1" destOrd="0" presId="urn:microsoft.com/office/officeart/2005/8/layout/target3"/>
    <dgm:cxn modelId="{AD786C44-6DA2-404F-AE93-8305515ABE01}" type="presParOf" srcId="{D33B67C9-51F3-45E8-BB17-E015E66E2418}" destId="{297B8A18-DEAE-4573-B8D3-1D4B5805F6B0}" srcOrd="0" destOrd="0" presId="urn:microsoft.com/office/officeart/2005/8/layout/target3"/>
    <dgm:cxn modelId="{48251AF3-49E3-4514-9B91-1130535C4FAB}" type="presParOf" srcId="{D33B67C9-51F3-45E8-BB17-E015E66E2418}" destId="{0EAE6FB5-4FB0-4732-BB18-7CA862EE737E}" srcOrd="1" destOrd="0" presId="urn:microsoft.com/office/officeart/2005/8/layout/target3"/>
    <dgm:cxn modelId="{7FA2A9F3-77A8-4F3C-93E8-52718D30226B}" type="presParOf" srcId="{D33B67C9-51F3-45E8-BB17-E015E66E2418}" destId="{C1F3355B-1C3E-4956-AAAD-E1DD9E6FEC14}" srcOrd="2" destOrd="0" presId="urn:microsoft.com/office/officeart/2005/8/layout/target3"/>
    <dgm:cxn modelId="{049E510B-D1C3-4F39-9340-F74EEA031A81}" type="presParOf" srcId="{D33B67C9-51F3-45E8-BB17-E015E66E2418}" destId="{67DFC423-BEBE-49F6-8F26-E2A8367B8F00}" srcOrd="3" destOrd="0" presId="urn:microsoft.com/office/officeart/2005/8/layout/target3"/>
    <dgm:cxn modelId="{2BFE5435-7C5D-4513-90A9-1E24060A30C8}" type="presParOf" srcId="{D33B67C9-51F3-45E8-BB17-E015E66E2418}" destId="{1B9A5332-BED6-4FC3-B92C-965A858FC3B5}" srcOrd="4" destOrd="0" presId="urn:microsoft.com/office/officeart/2005/8/layout/target3"/>
    <dgm:cxn modelId="{DA8EBC97-0ACC-48AF-9DD4-3EF2A2A9A2D8}" type="presParOf" srcId="{D33B67C9-51F3-45E8-BB17-E015E66E2418}" destId="{334AA524-9F56-44E7-884B-2FE6054D2509}" srcOrd="5" destOrd="0" presId="urn:microsoft.com/office/officeart/2005/8/layout/target3"/>
    <dgm:cxn modelId="{86A6E3CD-8520-48CC-9C13-D42582720315}" type="presParOf" srcId="{D33B67C9-51F3-45E8-BB17-E015E66E2418}" destId="{C295BD10-E9B1-419F-B356-FA486DA79D9A}" srcOrd="6" destOrd="0" presId="urn:microsoft.com/office/officeart/2005/8/layout/target3"/>
    <dgm:cxn modelId="{6CCE882C-6309-4159-9CBE-037F7E44E5C1}" type="presParOf" srcId="{D33B67C9-51F3-45E8-BB17-E015E66E2418}" destId="{9142BC9E-B7D5-4149-98F3-706A37A78610}" srcOrd="7" destOrd="0" presId="urn:microsoft.com/office/officeart/2005/8/layout/target3"/>
    <dgm:cxn modelId="{222FF7F5-0098-46D5-87CC-F290666C3695}" type="presParOf" srcId="{D33B67C9-51F3-45E8-BB17-E015E66E2418}" destId="{4BA44B75-BC72-4BA1-BDD1-3C21636249DC}" srcOrd="8" destOrd="0" presId="urn:microsoft.com/office/officeart/2005/8/layout/target3"/>
    <dgm:cxn modelId="{F4DAD5D9-39CC-4494-9305-F01E349BB46B}" type="presParOf" srcId="{D33B67C9-51F3-45E8-BB17-E015E66E2418}" destId="{FEB5928B-A5BF-4CDF-9504-3C2813220F30}" srcOrd="9" destOrd="0" presId="urn:microsoft.com/office/officeart/2005/8/layout/target3"/>
    <dgm:cxn modelId="{D1E5E349-6BAF-48B7-81CD-E56B3616875E}" type="presParOf" srcId="{D33B67C9-51F3-45E8-BB17-E015E66E2418}" destId="{574B0EFF-FED1-4104-894D-C3C4C1CABD5B}" srcOrd="10" destOrd="0" presId="urn:microsoft.com/office/officeart/2005/8/layout/target3"/>
    <dgm:cxn modelId="{8DD59C57-B7EE-409C-A0AF-2275AB0D6E69}" type="presParOf" srcId="{D33B67C9-51F3-45E8-BB17-E015E66E2418}" destId="{53EA65FF-8B71-466B-B4DB-96E464364E19}" srcOrd="11" destOrd="0" presId="urn:microsoft.com/office/officeart/2005/8/layout/target3"/>
    <dgm:cxn modelId="{8AD1905C-5C04-44AE-B704-FD35C1BDE4C3}" type="presParOf" srcId="{D33B67C9-51F3-45E8-BB17-E015E66E2418}" destId="{911DA278-3529-472A-97B1-270FEB142817}" srcOrd="12" destOrd="0" presId="urn:microsoft.com/office/officeart/2005/8/layout/target3"/>
    <dgm:cxn modelId="{D476503F-8C12-450A-99DD-887DF985A924}" type="presParOf" srcId="{D33B67C9-51F3-45E8-BB17-E015E66E2418}" destId="{9EB469C0-00E5-4217-AF61-C8E8A73DF3BC}" srcOrd="13" destOrd="0" presId="urn:microsoft.com/office/officeart/2005/8/layout/target3"/>
    <dgm:cxn modelId="{56213523-6CFE-42A9-AC45-3C71146CC6B4}" type="presParOf" srcId="{D33B67C9-51F3-45E8-BB17-E015E66E2418}" destId="{EE0A7119-91BB-4530-89B5-9879CBAD8873}" srcOrd="14" destOrd="0" presId="urn:microsoft.com/office/officeart/2005/8/layout/target3"/>
    <dgm:cxn modelId="{D3751149-5BD5-4FC2-B728-346D3FCC355E}" type="presParOf" srcId="{D33B67C9-51F3-45E8-BB17-E015E66E2418}" destId="{A324C37B-BDC4-46DE-930E-8F40B2869FC4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E1DA83-73C4-4993-8D2D-6CF08459D96B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73A1EEB-6DB8-40EE-BAD9-A998F81B7072}">
      <dgm:prSet phldrT="[Text]"/>
      <dgm:spPr/>
      <dgm:t>
        <a:bodyPr/>
        <a:lstStyle/>
        <a:p>
          <a:r>
            <a:rPr lang="en-US" dirty="0" smtClean="0"/>
            <a:t>Product Innovation</a:t>
          </a:r>
          <a:endParaRPr lang="en-US" dirty="0"/>
        </a:p>
      </dgm:t>
    </dgm:pt>
    <dgm:pt modelId="{EEA6E07E-F2E0-4BFE-8640-2F3197380B96}" type="parTrans" cxnId="{9A4E3F75-EB35-41C1-8989-D9F8B28F9D44}">
      <dgm:prSet/>
      <dgm:spPr/>
      <dgm:t>
        <a:bodyPr/>
        <a:lstStyle/>
        <a:p>
          <a:endParaRPr lang="en-US"/>
        </a:p>
      </dgm:t>
    </dgm:pt>
    <dgm:pt modelId="{B2A52970-8E4A-4E18-A643-F9ED3888DF90}" type="sibTrans" cxnId="{9A4E3F75-EB35-41C1-8989-D9F8B28F9D44}">
      <dgm:prSet/>
      <dgm:spPr/>
      <dgm:t>
        <a:bodyPr/>
        <a:lstStyle/>
        <a:p>
          <a:endParaRPr lang="en-US"/>
        </a:p>
      </dgm:t>
    </dgm:pt>
    <dgm:pt modelId="{C658FA10-04F1-4AD1-881A-1D85864D6DEC}">
      <dgm:prSet phldrT="[Text]"/>
      <dgm:spPr/>
      <dgm:t>
        <a:bodyPr/>
        <a:lstStyle/>
        <a:p>
          <a:r>
            <a:rPr lang="en-US" dirty="0" smtClean="0"/>
            <a:t> Process Innovation</a:t>
          </a:r>
          <a:endParaRPr lang="en-US" dirty="0"/>
        </a:p>
      </dgm:t>
    </dgm:pt>
    <dgm:pt modelId="{F663FAD0-5D79-43C3-8216-478717A2F34B}" type="parTrans" cxnId="{A7233B4E-F31B-4F05-9565-33B889E47973}">
      <dgm:prSet/>
      <dgm:spPr/>
      <dgm:t>
        <a:bodyPr/>
        <a:lstStyle/>
        <a:p>
          <a:endParaRPr lang="en-US"/>
        </a:p>
      </dgm:t>
    </dgm:pt>
    <dgm:pt modelId="{C3CDA97B-FE54-47BC-BF63-C35D74FA1A91}" type="sibTrans" cxnId="{A7233B4E-F31B-4F05-9565-33B889E47973}">
      <dgm:prSet/>
      <dgm:spPr/>
      <dgm:t>
        <a:bodyPr/>
        <a:lstStyle/>
        <a:p>
          <a:endParaRPr lang="en-US"/>
        </a:p>
      </dgm:t>
    </dgm:pt>
    <dgm:pt modelId="{CD362C5D-3936-4B6E-B040-ADEBA5444491}">
      <dgm:prSet phldrT="[Text]"/>
      <dgm:spPr/>
      <dgm:t>
        <a:bodyPr/>
        <a:lstStyle/>
        <a:p>
          <a:r>
            <a:rPr lang="en-US" dirty="0" smtClean="0"/>
            <a:t>Position Innovation</a:t>
          </a:r>
          <a:endParaRPr lang="en-US" dirty="0"/>
        </a:p>
      </dgm:t>
    </dgm:pt>
    <dgm:pt modelId="{743F8760-BB59-4E7F-99DE-F7E602BC6E07}" type="parTrans" cxnId="{FD18B4F7-6D56-44A3-BC81-CCAE661BC217}">
      <dgm:prSet/>
      <dgm:spPr/>
      <dgm:t>
        <a:bodyPr/>
        <a:lstStyle/>
        <a:p>
          <a:endParaRPr lang="en-US"/>
        </a:p>
      </dgm:t>
    </dgm:pt>
    <dgm:pt modelId="{AF9B87FF-9139-4159-A73E-1503C67B728A}" type="sibTrans" cxnId="{FD18B4F7-6D56-44A3-BC81-CCAE661BC217}">
      <dgm:prSet/>
      <dgm:spPr/>
      <dgm:t>
        <a:bodyPr/>
        <a:lstStyle/>
        <a:p>
          <a:endParaRPr lang="en-US"/>
        </a:p>
      </dgm:t>
    </dgm:pt>
    <dgm:pt modelId="{8AD9BD0E-AE2B-430A-9AB8-DC3280112B75}">
      <dgm:prSet phldrT="[Text]"/>
      <dgm:spPr/>
      <dgm:t>
        <a:bodyPr/>
        <a:lstStyle/>
        <a:p>
          <a:r>
            <a:rPr lang="en-US" dirty="0" smtClean="0"/>
            <a:t>Paradigm Innovation</a:t>
          </a:r>
          <a:endParaRPr lang="en-US" dirty="0"/>
        </a:p>
      </dgm:t>
    </dgm:pt>
    <dgm:pt modelId="{9727FAEA-179B-4041-A5B2-359023906CEE}" type="parTrans" cxnId="{CC7789DB-E1C0-49F6-88BC-40E9BFF9715F}">
      <dgm:prSet/>
      <dgm:spPr/>
      <dgm:t>
        <a:bodyPr/>
        <a:lstStyle/>
        <a:p>
          <a:endParaRPr lang="en-US"/>
        </a:p>
      </dgm:t>
    </dgm:pt>
    <dgm:pt modelId="{CD39AE47-2745-45BF-9C79-D00FD728B7C0}" type="sibTrans" cxnId="{CC7789DB-E1C0-49F6-88BC-40E9BFF9715F}">
      <dgm:prSet/>
      <dgm:spPr/>
      <dgm:t>
        <a:bodyPr/>
        <a:lstStyle/>
        <a:p>
          <a:endParaRPr lang="en-US"/>
        </a:p>
      </dgm:t>
    </dgm:pt>
    <dgm:pt modelId="{75C1AE17-D94F-44A0-AE79-9984606900ED}" type="pres">
      <dgm:prSet presAssocID="{95E1DA83-73C4-4993-8D2D-6CF08459D96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093636B-6581-4F60-8EE2-739F36A29F6B}" type="pres">
      <dgm:prSet presAssocID="{95E1DA83-73C4-4993-8D2D-6CF08459D96B}" presName="Name1" presStyleCnt="0"/>
      <dgm:spPr/>
    </dgm:pt>
    <dgm:pt modelId="{3AF5BB69-2D8D-4F06-840A-CA28431083D1}" type="pres">
      <dgm:prSet presAssocID="{95E1DA83-73C4-4993-8D2D-6CF08459D96B}" presName="cycle" presStyleCnt="0"/>
      <dgm:spPr/>
    </dgm:pt>
    <dgm:pt modelId="{8C585185-1D04-42DB-9ECB-AC5D7068AAE4}" type="pres">
      <dgm:prSet presAssocID="{95E1DA83-73C4-4993-8D2D-6CF08459D96B}" presName="srcNode" presStyleLbl="node1" presStyleIdx="0" presStyleCnt="4"/>
      <dgm:spPr/>
    </dgm:pt>
    <dgm:pt modelId="{18F8DDF1-ACFE-496D-8D82-4BE4F6FCC2D0}" type="pres">
      <dgm:prSet presAssocID="{95E1DA83-73C4-4993-8D2D-6CF08459D96B}" presName="conn" presStyleLbl="parChTrans1D2" presStyleIdx="0" presStyleCnt="1"/>
      <dgm:spPr/>
      <dgm:t>
        <a:bodyPr/>
        <a:lstStyle/>
        <a:p>
          <a:endParaRPr lang="en-US"/>
        </a:p>
      </dgm:t>
    </dgm:pt>
    <dgm:pt modelId="{DADFC037-A70E-4B3E-ACBF-BE26542422AB}" type="pres">
      <dgm:prSet presAssocID="{95E1DA83-73C4-4993-8D2D-6CF08459D96B}" presName="extraNode" presStyleLbl="node1" presStyleIdx="0" presStyleCnt="4"/>
      <dgm:spPr/>
    </dgm:pt>
    <dgm:pt modelId="{1147BB71-137B-448D-8AF3-D841C0DF6E2C}" type="pres">
      <dgm:prSet presAssocID="{95E1DA83-73C4-4993-8D2D-6CF08459D96B}" presName="dstNode" presStyleLbl="node1" presStyleIdx="0" presStyleCnt="4"/>
      <dgm:spPr/>
    </dgm:pt>
    <dgm:pt modelId="{2E450B1D-DCF8-4F33-8A8A-F8062185E0DF}" type="pres">
      <dgm:prSet presAssocID="{C73A1EEB-6DB8-40EE-BAD9-A998F81B707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4ABF7-8143-4373-B2B0-C9CE757F3A13}" type="pres">
      <dgm:prSet presAssocID="{C73A1EEB-6DB8-40EE-BAD9-A998F81B7072}" presName="accent_1" presStyleCnt="0"/>
      <dgm:spPr/>
    </dgm:pt>
    <dgm:pt modelId="{804CBBB4-5DB7-4205-BB27-41ED27C715B2}" type="pres">
      <dgm:prSet presAssocID="{C73A1EEB-6DB8-40EE-BAD9-A998F81B7072}" presName="accentRepeatNode" presStyleLbl="solidFgAcc1" presStyleIdx="0" presStyleCnt="4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2F5D55E1-FD88-4719-83BC-A31BFC5C3438}" type="pres">
      <dgm:prSet presAssocID="{C658FA10-04F1-4AD1-881A-1D85864D6DEC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8B137-1D28-4F56-BF97-AA0E89C26BA1}" type="pres">
      <dgm:prSet presAssocID="{C658FA10-04F1-4AD1-881A-1D85864D6DEC}" presName="accent_2" presStyleCnt="0"/>
      <dgm:spPr/>
    </dgm:pt>
    <dgm:pt modelId="{ADBF2D0E-464A-40BA-9A87-12EC09902215}" type="pres">
      <dgm:prSet presAssocID="{C658FA10-04F1-4AD1-881A-1D85864D6DEC}" presName="accentRepeatNode" presStyleLbl="solidFgAcc1" presStyleIdx="1" presStyleCnt="4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2567CB6F-EDB8-45CF-89DA-A9654930DA42}" type="pres">
      <dgm:prSet presAssocID="{CD362C5D-3936-4B6E-B040-ADEBA544449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BAA8E-9F84-4BEE-81CB-981913945FD6}" type="pres">
      <dgm:prSet presAssocID="{CD362C5D-3936-4B6E-B040-ADEBA5444491}" presName="accent_3" presStyleCnt="0"/>
      <dgm:spPr/>
    </dgm:pt>
    <dgm:pt modelId="{EF6D44F4-34F3-4BAC-92FD-2AC1A9FA2AEE}" type="pres">
      <dgm:prSet presAssocID="{CD362C5D-3936-4B6E-B040-ADEBA5444491}" presName="accentRepeatNode" presStyleLbl="solidFgAcc1" presStyleIdx="2" presStyleCnt="4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70CAB600-94F4-4EBB-8F6A-C243978D5E0C}" type="pres">
      <dgm:prSet presAssocID="{8AD9BD0E-AE2B-430A-9AB8-DC3280112B7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60589-5334-45A2-9876-9047BC7F6D34}" type="pres">
      <dgm:prSet presAssocID="{8AD9BD0E-AE2B-430A-9AB8-DC3280112B75}" presName="accent_4" presStyleCnt="0"/>
      <dgm:spPr/>
    </dgm:pt>
    <dgm:pt modelId="{5E9DCCFD-3347-4036-A377-9103B60D52FD}" type="pres">
      <dgm:prSet presAssocID="{8AD9BD0E-AE2B-430A-9AB8-DC3280112B75}" presName="accentRepeatNode" presStyleLbl="solidFgAcc1" presStyleIdx="3" presStyleCnt="4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endParaRPr lang="en-US"/>
        </a:p>
      </dgm:t>
    </dgm:pt>
  </dgm:ptLst>
  <dgm:cxnLst>
    <dgm:cxn modelId="{A3F4CEB6-496D-44B4-A82D-127292A40B72}" type="presOf" srcId="{8AD9BD0E-AE2B-430A-9AB8-DC3280112B75}" destId="{70CAB600-94F4-4EBB-8F6A-C243978D5E0C}" srcOrd="0" destOrd="0" presId="urn:microsoft.com/office/officeart/2008/layout/VerticalCurvedList"/>
    <dgm:cxn modelId="{DEF3E4BD-85F2-4A53-9800-74BC50AE0DF8}" type="presOf" srcId="{C658FA10-04F1-4AD1-881A-1D85864D6DEC}" destId="{2F5D55E1-FD88-4719-83BC-A31BFC5C3438}" srcOrd="0" destOrd="0" presId="urn:microsoft.com/office/officeart/2008/layout/VerticalCurvedList"/>
    <dgm:cxn modelId="{0CF54C30-B9E8-41E6-9D85-AC8F36B4715E}" type="presOf" srcId="{95E1DA83-73C4-4993-8D2D-6CF08459D96B}" destId="{75C1AE17-D94F-44A0-AE79-9984606900ED}" srcOrd="0" destOrd="0" presId="urn:microsoft.com/office/officeart/2008/layout/VerticalCurvedList"/>
    <dgm:cxn modelId="{7136A4CF-B81F-45F6-8315-816E43128620}" type="presOf" srcId="{C73A1EEB-6DB8-40EE-BAD9-A998F81B7072}" destId="{2E450B1D-DCF8-4F33-8A8A-F8062185E0DF}" srcOrd="0" destOrd="0" presId="urn:microsoft.com/office/officeart/2008/layout/VerticalCurvedList"/>
    <dgm:cxn modelId="{A7233B4E-F31B-4F05-9565-33B889E47973}" srcId="{95E1DA83-73C4-4993-8D2D-6CF08459D96B}" destId="{C658FA10-04F1-4AD1-881A-1D85864D6DEC}" srcOrd="1" destOrd="0" parTransId="{F663FAD0-5D79-43C3-8216-478717A2F34B}" sibTransId="{C3CDA97B-FE54-47BC-BF63-C35D74FA1A91}"/>
    <dgm:cxn modelId="{3D41D773-2903-42C5-9576-ABD82D71E58F}" type="presOf" srcId="{B2A52970-8E4A-4E18-A643-F9ED3888DF90}" destId="{18F8DDF1-ACFE-496D-8D82-4BE4F6FCC2D0}" srcOrd="0" destOrd="0" presId="urn:microsoft.com/office/officeart/2008/layout/VerticalCurvedList"/>
    <dgm:cxn modelId="{9A4E3F75-EB35-41C1-8989-D9F8B28F9D44}" srcId="{95E1DA83-73C4-4993-8D2D-6CF08459D96B}" destId="{C73A1EEB-6DB8-40EE-BAD9-A998F81B7072}" srcOrd="0" destOrd="0" parTransId="{EEA6E07E-F2E0-4BFE-8640-2F3197380B96}" sibTransId="{B2A52970-8E4A-4E18-A643-F9ED3888DF90}"/>
    <dgm:cxn modelId="{FD18B4F7-6D56-44A3-BC81-CCAE661BC217}" srcId="{95E1DA83-73C4-4993-8D2D-6CF08459D96B}" destId="{CD362C5D-3936-4B6E-B040-ADEBA5444491}" srcOrd="2" destOrd="0" parTransId="{743F8760-BB59-4E7F-99DE-F7E602BC6E07}" sibTransId="{AF9B87FF-9139-4159-A73E-1503C67B728A}"/>
    <dgm:cxn modelId="{CC7789DB-E1C0-49F6-88BC-40E9BFF9715F}" srcId="{95E1DA83-73C4-4993-8D2D-6CF08459D96B}" destId="{8AD9BD0E-AE2B-430A-9AB8-DC3280112B75}" srcOrd="3" destOrd="0" parTransId="{9727FAEA-179B-4041-A5B2-359023906CEE}" sibTransId="{CD39AE47-2745-45BF-9C79-D00FD728B7C0}"/>
    <dgm:cxn modelId="{35BEF20D-92C3-4867-B673-08A1521FAE16}" type="presOf" srcId="{CD362C5D-3936-4B6E-B040-ADEBA5444491}" destId="{2567CB6F-EDB8-45CF-89DA-A9654930DA42}" srcOrd="0" destOrd="0" presId="urn:microsoft.com/office/officeart/2008/layout/VerticalCurvedList"/>
    <dgm:cxn modelId="{E043DCF9-8B12-483B-935F-B528B05541DD}" type="presParOf" srcId="{75C1AE17-D94F-44A0-AE79-9984606900ED}" destId="{D093636B-6581-4F60-8EE2-739F36A29F6B}" srcOrd="0" destOrd="0" presId="urn:microsoft.com/office/officeart/2008/layout/VerticalCurvedList"/>
    <dgm:cxn modelId="{A963C0B0-947D-4052-B0E2-13AAC3148231}" type="presParOf" srcId="{D093636B-6581-4F60-8EE2-739F36A29F6B}" destId="{3AF5BB69-2D8D-4F06-840A-CA28431083D1}" srcOrd="0" destOrd="0" presId="urn:microsoft.com/office/officeart/2008/layout/VerticalCurvedList"/>
    <dgm:cxn modelId="{AE45E235-34C6-430F-AB1B-B578061CEB9C}" type="presParOf" srcId="{3AF5BB69-2D8D-4F06-840A-CA28431083D1}" destId="{8C585185-1D04-42DB-9ECB-AC5D7068AAE4}" srcOrd="0" destOrd="0" presId="urn:microsoft.com/office/officeart/2008/layout/VerticalCurvedList"/>
    <dgm:cxn modelId="{F6B537C9-0E69-4C6F-9A9B-9754BCF8DA51}" type="presParOf" srcId="{3AF5BB69-2D8D-4F06-840A-CA28431083D1}" destId="{18F8DDF1-ACFE-496D-8D82-4BE4F6FCC2D0}" srcOrd="1" destOrd="0" presId="urn:microsoft.com/office/officeart/2008/layout/VerticalCurvedList"/>
    <dgm:cxn modelId="{B7F0EF4F-A287-47F7-ACEB-E62324A9A321}" type="presParOf" srcId="{3AF5BB69-2D8D-4F06-840A-CA28431083D1}" destId="{DADFC037-A70E-4B3E-ACBF-BE26542422AB}" srcOrd="2" destOrd="0" presId="urn:microsoft.com/office/officeart/2008/layout/VerticalCurvedList"/>
    <dgm:cxn modelId="{33E008B7-89F8-4466-A34B-8FAFBC33962C}" type="presParOf" srcId="{3AF5BB69-2D8D-4F06-840A-CA28431083D1}" destId="{1147BB71-137B-448D-8AF3-D841C0DF6E2C}" srcOrd="3" destOrd="0" presId="urn:microsoft.com/office/officeart/2008/layout/VerticalCurvedList"/>
    <dgm:cxn modelId="{62A37634-F075-4CBC-85FC-5F613A00239C}" type="presParOf" srcId="{D093636B-6581-4F60-8EE2-739F36A29F6B}" destId="{2E450B1D-DCF8-4F33-8A8A-F8062185E0DF}" srcOrd="1" destOrd="0" presId="urn:microsoft.com/office/officeart/2008/layout/VerticalCurvedList"/>
    <dgm:cxn modelId="{A993279A-3C49-45DB-879B-07FD0F3F3E61}" type="presParOf" srcId="{D093636B-6581-4F60-8EE2-739F36A29F6B}" destId="{3404ABF7-8143-4373-B2B0-C9CE757F3A13}" srcOrd="2" destOrd="0" presId="urn:microsoft.com/office/officeart/2008/layout/VerticalCurvedList"/>
    <dgm:cxn modelId="{D7520956-9750-4829-BC8A-0526C686861A}" type="presParOf" srcId="{3404ABF7-8143-4373-B2B0-C9CE757F3A13}" destId="{804CBBB4-5DB7-4205-BB27-41ED27C715B2}" srcOrd="0" destOrd="0" presId="urn:microsoft.com/office/officeart/2008/layout/VerticalCurvedList"/>
    <dgm:cxn modelId="{9C9B4EB4-CABD-4019-951E-7C3F7E57B062}" type="presParOf" srcId="{D093636B-6581-4F60-8EE2-739F36A29F6B}" destId="{2F5D55E1-FD88-4719-83BC-A31BFC5C3438}" srcOrd="3" destOrd="0" presId="urn:microsoft.com/office/officeart/2008/layout/VerticalCurvedList"/>
    <dgm:cxn modelId="{F533D6F4-C7A2-4868-A01E-BDB66C846D25}" type="presParOf" srcId="{D093636B-6581-4F60-8EE2-739F36A29F6B}" destId="{E3F8B137-1D28-4F56-BF97-AA0E89C26BA1}" srcOrd="4" destOrd="0" presId="urn:microsoft.com/office/officeart/2008/layout/VerticalCurvedList"/>
    <dgm:cxn modelId="{2FC38EDF-59C1-4375-8212-C2C28316B004}" type="presParOf" srcId="{E3F8B137-1D28-4F56-BF97-AA0E89C26BA1}" destId="{ADBF2D0E-464A-40BA-9A87-12EC09902215}" srcOrd="0" destOrd="0" presId="urn:microsoft.com/office/officeart/2008/layout/VerticalCurvedList"/>
    <dgm:cxn modelId="{498341A8-E338-474B-A8E2-AF2D827C4F4D}" type="presParOf" srcId="{D093636B-6581-4F60-8EE2-739F36A29F6B}" destId="{2567CB6F-EDB8-45CF-89DA-A9654930DA42}" srcOrd="5" destOrd="0" presId="urn:microsoft.com/office/officeart/2008/layout/VerticalCurvedList"/>
    <dgm:cxn modelId="{B8067206-4041-41FC-96E7-79EF4CBE3132}" type="presParOf" srcId="{D093636B-6581-4F60-8EE2-739F36A29F6B}" destId="{179BAA8E-9F84-4BEE-81CB-981913945FD6}" srcOrd="6" destOrd="0" presId="urn:microsoft.com/office/officeart/2008/layout/VerticalCurvedList"/>
    <dgm:cxn modelId="{DD732E8E-7CF9-490C-806C-27B508F9AE94}" type="presParOf" srcId="{179BAA8E-9F84-4BEE-81CB-981913945FD6}" destId="{EF6D44F4-34F3-4BAC-92FD-2AC1A9FA2AEE}" srcOrd="0" destOrd="0" presId="urn:microsoft.com/office/officeart/2008/layout/VerticalCurvedList"/>
    <dgm:cxn modelId="{73CD65A5-5555-4BFC-B0FF-51A1AA679804}" type="presParOf" srcId="{D093636B-6581-4F60-8EE2-739F36A29F6B}" destId="{70CAB600-94F4-4EBB-8F6A-C243978D5E0C}" srcOrd="7" destOrd="0" presId="urn:microsoft.com/office/officeart/2008/layout/VerticalCurvedList"/>
    <dgm:cxn modelId="{969BC601-236B-46F6-B2E2-103D4E69F61F}" type="presParOf" srcId="{D093636B-6581-4F60-8EE2-739F36A29F6B}" destId="{77660589-5334-45A2-9876-9047BC7F6D34}" srcOrd="8" destOrd="0" presId="urn:microsoft.com/office/officeart/2008/layout/VerticalCurvedList"/>
    <dgm:cxn modelId="{7AB6E670-FD06-4541-8CF3-DE4C5EF6FA4A}" type="presParOf" srcId="{77660589-5334-45A2-9876-9047BC7F6D34}" destId="{5E9DCCFD-3347-4036-A377-9103B60D52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BB956E-F5D1-4508-8FF6-894A2C38984D}" type="doc">
      <dgm:prSet loTypeId="urn:microsoft.com/office/officeart/2005/8/layout/vList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02D140-1931-4ABD-B34C-43C3FE59F993}">
      <dgm:prSet phldrT="[Text]"/>
      <dgm:spPr/>
      <dgm:t>
        <a:bodyPr/>
        <a:lstStyle/>
        <a:p>
          <a:pPr algn="l"/>
          <a:r>
            <a:rPr lang="en-US" i="1" dirty="0" err="1" smtClean="0"/>
            <a:t>Bersifat</a:t>
          </a:r>
          <a:r>
            <a:rPr lang="en-US" i="1" dirty="0" smtClean="0"/>
            <a:t> Intangible &amp; Untouchable </a:t>
          </a:r>
          <a:r>
            <a:rPr lang="en-US" dirty="0" smtClean="0"/>
            <a:t>(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dapat</a:t>
          </a:r>
          <a:r>
            <a:rPr lang="en-US" dirty="0" smtClean="0"/>
            <a:t> di </a:t>
          </a:r>
          <a:r>
            <a:rPr lang="en-US" dirty="0" err="1" smtClean="0"/>
            <a:t>raba</a:t>
          </a:r>
          <a:r>
            <a:rPr lang="en-US" dirty="0" smtClean="0"/>
            <a:t>  &amp; 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disentuh</a:t>
          </a:r>
          <a:endParaRPr lang="en-US" dirty="0"/>
        </a:p>
      </dgm:t>
    </dgm:pt>
    <dgm:pt modelId="{3145C2F4-56D4-4686-AF5F-1ADF990CE339}" type="parTrans" cxnId="{85C17AED-6E25-453B-9FC4-DCDFD8E96B11}">
      <dgm:prSet/>
      <dgm:spPr/>
      <dgm:t>
        <a:bodyPr/>
        <a:lstStyle/>
        <a:p>
          <a:endParaRPr lang="en-US"/>
        </a:p>
      </dgm:t>
    </dgm:pt>
    <dgm:pt modelId="{944C53B6-A045-4B23-9A9C-A19BD80E4082}" type="sibTrans" cxnId="{85C17AED-6E25-453B-9FC4-DCDFD8E96B11}">
      <dgm:prSet/>
      <dgm:spPr/>
      <dgm:t>
        <a:bodyPr/>
        <a:lstStyle/>
        <a:p>
          <a:endParaRPr lang="en-US"/>
        </a:p>
      </dgm:t>
    </dgm:pt>
    <dgm:pt modelId="{B4CC5714-EEDA-4DBF-A84B-277C8388A2FF}">
      <dgm:prSet phldrT="[Text]"/>
      <dgm:spPr/>
      <dgm:t>
        <a:bodyPr/>
        <a:lstStyle/>
        <a:p>
          <a:pPr algn="l"/>
          <a:r>
            <a:rPr lang="en-US" dirty="0" err="1" smtClean="0"/>
            <a:t>Memasukinya</a:t>
          </a:r>
          <a:r>
            <a:rPr lang="en-US" dirty="0" smtClean="0"/>
            <a:t> </a:t>
          </a:r>
          <a:r>
            <a:rPr lang="en-US" dirty="0" err="1" smtClean="0"/>
            <a:t>lebih</a:t>
          </a:r>
          <a:r>
            <a:rPr lang="en-US" dirty="0" smtClean="0"/>
            <a:t> </a:t>
          </a:r>
          <a:r>
            <a:rPr lang="en-US" dirty="0" err="1" smtClean="0"/>
            <a:t>mudah</a:t>
          </a:r>
          <a:endParaRPr lang="en-US" dirty="0"/>
        </a:p>
      </dgm:t>
    </dgm:pt>
    <dgm:pt modelId="{6F9B473E-DF63-48FF-8360-BFE0A0772C23}" type="parTrans" cxnId="{6786F2A7-A846-4865-9091-03FB1942D442}">
      <dgm:prSet/>
      <dgm:spPr/>
      <dgm:t>
        <a:bodyPr/>
        <a:lstStyle/>
        <a:p>
          <a:endParaRPr lang="en-US"/>
        </a:p>
      </dgm:t>
    </dgm:pt>
    <dgm:pt modelId="{17A8C4BD-E744-419C-9BDC-7B77A77BF165}" type="sibTrans" cxnId="{6786F2A7-A846-4865-9091-03FB1942D442}">
      <dgm:prSet/>
      <dgm:spPr/>
      <dgm:t>
        <a:bodyPr/>
        <a:lstStyle/>
        <a:p>
          <a:endParaRPr lang="en-US"/>
        </a:p>
      </dgm:t>
    </dgm:pt>
    <dgm:pt modelId="{8D6310E7-4C3B-4638-8806-7F99D2079476}">
      <dgm:prSet phldrT="[Text]"/>
      <dgm:spPr/>
      <dgm:t>
        <a:bodyPr/>
        <a:lstStyle/>
        <a:p>
          <a:pPr algn="l"/>
          <a:r>
            <a:rPr lang="en-US" dirty="0" err="1" smtClean="0"/>
            <a:t>Barang</a:t>
          </a:r>
          <a:r>
            <a:rPr lang="en-US" dirty="0" smtClean="0"/>
            <a:t> </a:t>
          </a:r>
          <a:r>
            <a:rPr lang="en-US" dirty="0" err="1" smtClean="0"/>
            <a:t>bersifat</a:t>
          </a:r>
          <a:r>
            <a:rPr lang="en-US" dirty="0" smtClean="0"/>
            <a:t> </a:t>
          </a:r>
          <a:r>
            <a:rPr lang="en-US" dirty="0" err="1" smtClean="0"/>
            <a:t>homogen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jasa</a:t>
          </a:r>
          <a:r>
            <a:rPr lang="en-US" dirty="0" smtClean="0"/>
            <a:t> </a:t>
          </a:r>
          <a:r>
            <a:rPr lang="en-US" dirty="0" err="1" smtClean="0"/>
            <a:t>heterogen</a:t>
          </a:r>
          <a:endParaRPr lang="en-US" dirty="0"/>
        </a:p>
      </dgm:t>
    </dgm:pt>
    <dgm:pt modelId="{191A5CC4-D03F-4732-835F-DAD301361E1A}" type="parTrans" cxnId="{6A68A8AD-6CE0-4394-AFB8-580FC9BA7065}">
      <dgm:prSet/>
      <dgm:spPr/>
      <dgm:t>
        <a:bodyPr/>
        <a:lstStyle/>
        <a:p>
          <a:endParaRPr lang="en-US"/>
        </a:p>
      </dgm:t>
    </dgm:pt>
    <dgm:pt modelId="{D9928D86-A1AE-4147-9D44-72EE11A45BC5}" type="sibTrans" cxnId="{6A68A8AD-6CE0-4394-AFB8-580FC9BA7065}">
      <dgm:prSet/>
      <dgm:spPr/>
      <dgm:t>
        <a:bodyPr/>
        <a:lstStyle/>
        <a:p>
          <a:endParaRPr lang="en-US"/>
        </a:p>
      </dgm:t>
    </dgm:pt>
    <dgm:pt modelId="{5A5ED88E-BEF3-4D0E-8C08-957FEEBF0A06}">
      <dgm:prSet phldrT="[Text]"/>
      <dgm:spPr/>
      <dgm:t>
        <a:bodyPr/>
        <a:lstStyle/>
        <a:p>
          <a:pPr algn="l"/>
          <a:r>
            <a:rPr lang="en-US" dirty="0" err="1" smtClean="0"/>
            <a:t>Sangat</a:t>
          </a:r>
          <a:r>
            <a:rPr lang="en-US" dirty="0" smtClean="0"/>
            <a:t> </a:t>
          </a:r>
          <a:r>
            <a:rPr lang="en-US" dirty="0" err="1" smtClean="0"/>
            <a:t>dipengaruhi</a:t>
          </a:r>
          <a:r>
            <a:rPr lang="en-US" dirty="0" smtClean="0"/>
            <a:t> </a:t>
          </a:r>
          <a:r>
            <a:rPr lang="en-US" dirty="0" err="1" smtClean="0"/>
            <a:t>oleh</a:t>
          </a:r>
          <a:r>
            <a:rPr lang="en-US" dirty="0" smtClean="0"/>
            <a:t> </a:t>
          </a:r>
          <a:r>
            <a:rPr lang="en-US" dirty="0" err="1" smtClean="0"/>
            <a:t>faktor</a:t>
          </a:r>
          <a:r>
            <a:rPr lang="en-US" dirty="0" smtClean="0"/>
            <a:t> </a:t>
          </a:r>
          <a:r>
            <a:rPr lang="en-US" dirty="0" err="1" smtClean="0"/>
            <a:t>dari</a:t>
          </a:r>
          <a:r>
            <a:rPr lang="en-US" dirty="0" smtClean="0"/>
            <a:t> </a:t>
          </a:r>
          <a:r>
            <a:rPr lang="en-US" dirty="0" err="1" smtClean="0"/>
            <a:t>luar</a:t>
          </a:r>
          <a:r>
            <a:rPr lang="en-US" dirty="0" smtClean="0"/>
            <a:t> </a:t>
          </a:r>
          <a:r>
            <a:rPr lang="en-US" dirty="0" err="1" smtClean="0"/>
            <a:t>tuntutan</a:t>
          </a:r>
          <a:r>
            <a:rPr lang="en-US" dirty="0" smtClean="0"/>
            <a:t> </a:t>
          </a:r>
          <a:r>
            <a:rPr lang="en-US" dirty="0" err="1" smtClean="0"/>
            <a:t>masyarakat</a:t>
          </a:r>
          <a:r>
            <a:rPr lang="en-US" dirty="0" smtClean="0"/>
            <a:t> yang </a:t>
          </a:r>
          <a:r>
            <a:rPr lang="en-US" dirty="0" err="1" smtClean="0"/>
            <a:t>dilayani</a:t>
          </a:r>
          <a:endParaRPr lang="en-US" dirty="0"/>
        </a:p>
      </dgm:t>
    </dgm:pt>
    <dgm:pt modelId="{7949B29D-276F-4C1E-9703-C603D4BC051E}" type="parTrans" cxnId="{F0CD4D05-EC32-43A0-81C4-1AB0A1D613DF}">
      <dgm:prSet/>
      <dgm:spPr/>
      <dgm:t>
        <a:bodyPr/>
        <a:lstStyle/>
        <a:p>
          <a:endParaRPr lang="en-US"/>
        </a:p>
      </dgm:t>
    </dgm:pt>
    <dgm:pt modelId="{635275B3-DB79-4CA4-94D9-F4DE39CF54B5}" type="sibTrans" cxnId="{F0CD4D05-EC32-43A0-81C4-1AB0A1D613DF}">
      <dgm:prSet/>
      <dgm:spPr/>
      <dgm:t>
        <a:bodyPr/>
        <a:lstStyle/>
        <a:p>
          <a:endParaRPr lang="en-US"/>
        </a:p>
      </dgm:t>
    </dgm:pt>
    <dgm:pt modelId="{BCD4133D-4C99-400C-BA62-F2B7F9BB2243}">
      <dgm:prSet phldrT="[Text]"/>
      <dgm:spPr/>
      <dgm:t>
        <a:bodyPr/>
        <a:lstStyle/>
        <a:p>
          <a:pPr algn="l"/>
          <a:r>
            <a:rPr lang="en-US" i="1" dirty="0" smtClean="0"/>
            <a:t>Inability to inventory </a:t>
          </a:r>
          <a:r>
            <a:rPr lang="en-US" dirty="0" smtClean="0"/>
            <a:t>(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disimpan</a:t>
          </a:r>
          <a:r>
            <a:rPr lang="en-US" dirty="0" smtClean="0"/>
            <a:t>)</a:t>
          </a:r>
          <a:endParaRPr lang="en-US" dirty="0"/>
        </a:p>
      </dgm:t>
    </dgm:pt>
    <dgm:pt modelId="{BC1F4CC0-7DD2-4E58-8EDC-94165FFFAE16}" type="parTrans" cxnId="{1DA2B311-468D-43A0-984E-D3DD0C8823FB}">
      <dgm:prSet/>
      <dgm:spPr/>
      <dgm:t>
        <a:bodyPr/>
        <a:lstStyle/>
        <a:p>
          <a:endParaRPr lang="en-US"/>
        </a:p>
      </dgm:t>
    </dgm:pt>
    <dgm:pt modelId="{88BA5098-25C9-43CF-A406-5B767483CB6A}" type="sibTrans" cxnId="{1DA2B311-468D-43A0-984E-D3DD0C8823FB}">
      <dgm:prSet/>
      <dgm:spPr/>
      <dgm:t>
        <a:bodyPr/>
        <a:lstStyle/>
        <a:p>
          <a:endParaRPr lang="en-US"/>
        </a:p>
      </dgm:t>
    </dgm:pt>
    <dgm:pt modelId="{E73A5C5D-BDB7-4A33-B271-63EB25332359}">
      <dgm:prSet phldrT="[Text]"/>
      <dgm:spPr/>
      <dgm:t>
        <a:bodyPr/>
        <a:lstStyle/>
        <a:p>
          <a:pPr algn="l"/>
          <a:r>
            <a:rPr lang="en-US" dirty="0" err="1" smtClean="0"/>
            <a:t>Pemberian</a:t>
          </a:r>
          <a:r>
            <a:rPr lang="en-US" dirty="0" smtClean="0"/>
            <a:t> </a:t>
          </a:r>
          <a:r>
            <a:rPr lang="en-US" dirty="0" err="1" smtClean="0"/>
            <a:t>layanan</a:t>
          </a:r>
          <a:r>
            <a:rPr lang="en-US" dirty="0" smtClean="0"/>
            <a:t> </a:t>
          </a:r>
          <a:r>
            <a:rPr lang="en-US" dirty="0" err="1" smtClean="0"/>
            <a:t>fungsi</a:t>
          </a:r>
          <a:r>
            <a:rPr lang="en-US" dirty="0" smtClean="0"/>
            <a:t> </a:t>
          </a:r>
          <a:r>
            <a:rPr lang="en-US" dirty="0" err="1" smtClean="0"/>
            <a:t>dengan</a:t>
          </a:r>
          <a:r>
            <a:rPr lang="en-US" dirty="0" smtClean="0"/>
            <a:t> </a:t>
          </a:r>
          <a:r>
            <a:rPr lang="en-US" dirty="0" err="1" smtClean="0"/>
            <a:t>penerimaan</a:t>
          </a:r>
          <a:r>
            <a:rPr lang="en-US" dirty="0" smtClean="0"/>
            <a:t> </a:t>
          </a:r>
          <a:r>
            <a:rPr lang="en-US" dirty="0" err="1" smtClean="0"/>
            <a:t>layanan</a:t>
          </a:r>
          <a:r>
            <a:rPr lang="en-US" dirty="0" smtClean="0"/>
            <a:t> </a:t>
          </a:r>
          <a:r>
            <a:rPr lang="en-US" dirty="0" err="1" smtClean="0"/>
            <a:t>fungsi</a:t>
          </a:r>
          <a:r>
            <a:rPr lang="en-US" dirty="0" smtClean="0"/>
            <a:t> </a:t>
          </a:r>
          <a:r>
            <a:rPr lang="en-US" dirty="0" err="1" smtClean="0"/>
            <a:t>konsumsi</a:t>
          </a:r>
          <a:r>
            <a:rPr lang="en-US" dirty="0" smtClean="0"/>
            <a:t> </a:t>
          </a:r>
          <a:r>
            <a:rPr lang="en-US" dirty="0" err="1" smtClean="0"/>
            <a:t>terjadi</a:t>
          </a:r>
          <a:r>
            <a:rPr lang="en-US" dirty="0" smtClean="0"/>
            <a:t> </a:t>
          </a:r>
          <a:r>
            <a:rPr lang="en-US" dirty="0" err="1" smtClean="0"/>
            <a:t>dalam</a:t>
          </a:r>
          <a:r>
            <a:rPr lang="en-US" dirty="0" smtClean="0"/>
            <a:t> </a:t>
          </a:r>
          <a:r>
            <a:rPr lang="en-US" dirty="0" err="1" smtClean="0"/>
            <a:t>waktu</a:t>
          </a:r>
          <a:r>
            <a:rPr lang="en-US" dirty="0" smtClean="0"/>
            <a:t> yang </a:t>
          </a:r>
          <a:r>
            <a:rPr lang="en-US" dirty="0" err="1" smtClean="0"/>
            <a:t>bersamaan</a:t>
          </a:r>
          <a:endParaRPr lang="en-US" dirty="0"/>
        </a:p>
      </dgm:t>
    </dgm:pt>
    <dgm:pt modelId="{F5E4000E-3261-401A-8514-E6FC6D0745D6}" type="parTrans" cxnId="{3D6A62D2-860D-4771-AEC4-B8CF8830D839}">
      <dgm:prSet/>
      <dgm:spPr/>
      <dgm:t>
        <a:bodyPr/>
        <a:lstStyle/>
        <a:p>
          <a:endParaRPr lang="en-US"/>
        </a:p>
      </dgm:t>
    </dgm:pt>
    <dgm:pt modelId="{E8D55E5D-E606-4DA3-81B0-F8C4AA6F679B}" type="sibTrans" cxnId="{3D6A62D2-860D-4771-AEC4-B8CF8830D839}">
      <dgm:prSet/>
      <dgm:spPr/>
      <dgm:t>
        <a:bodyPr/>
        <a:lstStyle/>
        <a:p>
          <a:endParaRPr lang="en-US"/>
        </a:p>
      </dgm:t>
    </dgm:pt>
    <dgm:pt modelId="{CC61CCB9-22DE-4694-8B09-B1D66BD5A4B9}" type="pres">
      <dgm:prSet presAssocID="{9ABB956E-F5D1-4508-8FF6-894A2C38984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C54643-0CBB-4AEE-B0AD-509E4E69C36B}" type="pres">
      <dgm:prSet presAssocID="{6802D140-1931-4ABD-B34C-43C3FE59F993}" presName="composite" presStyleCnt="0"/>
      <dgm:spPr/>
    </dgm:pt>
    <dgm:pt modelId="{69F32D41-F4A8-4E40-AA7C-B0470F40BFCC}" type="pres">
      <dgm:prSet presAssocID="{6802D140-1931-4ABD-B34C-43C3FE59F993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F003FFA-E222-4E99-868C-3392B431D546}" type="pres">
      <dgm:prSet presAssocID="{6802D140-1931-4ABD-B34C-43C3FE59F993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2A5C67-FF8C-40E7-90A1-92C2A4CD6CEA}" type="pres">
      <dgm:prSet presAssocID="{944C53B6-A045-4B23-9A9C-A19BD80E4082}" presName="spacing" presStyleCnt="0"/>
      <dgm:spPr/>
    </dgm:pt>
    <dgm:pt modelId="{A4DB41AE-4B77-42A5-95AD-DE2B7E4CD12B}" type="pres">
      <dgm:prSet presAssocID="{BCD4133D-4C99-400C-BA62-F2B7F9BB2243}" presName="composite" presStyleCnt="0"/>
      <dgm:spPr/>
    </dgm:pt>
    <dgm:pt modelId="{AAC0CD75-9D3D-49C9-8F73-C8C046945B51}" type="pres">
      <dgm:prSet presAssocID="{BCD4133D-4C99-400C-BA62-F2B7F9BB2243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A42AFF3-3176-49BC-9BB8-D8A24C85CFAE}" type="pres">
      <dgm:prSet presAssocID="{BCD4133D-4C99-400C-BA62-F2B7F9BB2243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30F43C-083C-4482-A875-B7EDDE03E631}" type="pres">
      <dgm:prSet presAssocID="{88BA5098-25C9-43CF-A406-5B767483CB6A}" presName="spacing" presStyleCnt="0"/>
      <dgm:spPr/>
    </dgm:pt>
    <dgm:pt modelId="{CA7E31C2-4769-4D64-BDA6-70999288ACFA}" type="pres">
      <dgm:prSet presAssocID="{E73A5C5D-BDB7-4A33-B271-63EB25332359}" presName="composite" presStyleCnt="0"/>
      <dgm:spPr/>
    </dgm:pt>
    <dgm:pt modelId="{B825194D-D62F-48A7-9455-57AFAF23C4FE}" type="pres">
      <dgm:prSet presAssocID="{E73A5C5D-BDB7-4A33-B271-63EB25332359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CF436B-6EBA-4E43-B12B-EB15331A8CB2}" type="pres">
      <dgm:prSet presAssocID="{E73A5C5D-BDB7-4A33-B271-63EB25332359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9F8CC-0314-40BF-A311-8715067CDB9B}" type="pres">
      <dgm:prSet presAssocID="{E8D55E5D-E606-4DA3-81B0-F8C4AA6F679B}" presName="spacing" presStyleCnt="0"/>
      <dgm:spPr/>
    </dgm:pt>
    <dgm:pt modelId="{1EF959D3-38FE-4FF4-8799-07FB051CF802}" type="pres">
      <dgm:prSet presAssocID="{B4CC5714-EEDA-4DBF-A84B-277C8388A2FF}" presName="composite" presStyleCnt="0"/>
      <dgm:spPr/>
    </dgm:pt>
    <dgm:pt modelId="{B21EB900-3AFE-4097-9219-D5402D934C3F}" type="pres">
      <dgm:prSet presAssocID="{B4CC5714-EEDA-4DBF-A84B-277C8388A2FF}" presName="imgShp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F0C3FC23-EE96-4942-A459-143A66EB29D6}" type="pres">
      <dgm:prSet presAssocID="{B4CC5714-EEDA-4DBF-A84B-277C8388A2FF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AB4DC-8F6F-465C-A5F7-9D7263A85597}" type="pres">
      <dgm:prSet presAssocID="{17A8C4BD-E744-419C-9BDC-7B77A77BF165}" presName="spacing" presStyleCnt="0"/>
      <dgm:spPr/>
    </dgm:pt>
    <dgm:pt modelId="{D4A8E08A-76DD-4B5A-9705-68995301F641}" type="pres">
      <dgm:prSet presAssocID="{5A5ED88E-BEF3-4D0E-8C08-957FEEBF0A06}" presName="composite" presStyleCnt="0"/>
      <dgm:spPr/>
    </dgm:pt>
    <dgm:pt modelId="{4FD6BC40-5335-4990-9768-9297BF9E957F}" type="pres">
      <dgm:prSet presAssocID="{5A5ED88E-BEF3-4D0E-8C08-957FEEBF0A06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C3FB6C-6708-4C04-9BEE-9BC2C216AF2A}" type="pres">
      <dgm:prSet presAssocID="{5A5ED88E-BEF3-4D0E-8C08-957FEEBF0A06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E7A5E-79F3-42F0-A020-5DFC958EC7BC}" type="pres">
      <dgm:prSet presAssocID="{635275B3-DB79-4CA4-94D9-F4DE39CF54B5}" presName="spacing" presStyleCnt="0"/>
      <dgm:spPr/>
    </dgm:pt>
    <dgm:pt modelId="{4EF53763-9125-4662-85F1-DC8242A7946A}" type="pres">
      <dgm:prSet presAssocID="{8D6310E7-4C3B-4638-8806-7F99D2079476}" presName="composite" presStyleCnt="0"/>
      <dgm:spPr/>
    </dgm:pt>
    <dgm:pt modelId="{1F64B11F-FC65-4825-8D31-3C6B1CC6CF64}" type="pres">
      <dgm:prSet presAssocID="{8D6310E7-4C3B-4638-8806-7F99D2079476}" presName="imgShp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7106DA-41CC-44EB-9035-FBA8947D0E1F}" type="pres">
      <dgm:prSet presAssocID="{8D6310E7-4C3B-4638-8806-7F99D20794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142914-4C5B-4D90-8EE3-75FE19E34C93}" type="presOf" srcId="{BCD4133D-4C99-400C-BA62-F2B7F9BB2243}" destId="{8A42AFF3-3176-49BC-9BB8-D8A24C85CFAE}" srcOrd="0" destOrd="0" presId="urn:microsoft.com/office/officeart/2005/8/layout/vList3"/>
    <dgm:cxn modelId="{6A68A8AD-6CE0-4394-AFB8-580FC9BA7065}" srcId="{9ABB956E-F5D1-4508-8FF6-894A2C38984D}" destId="{8D6310E7-4C3B-4638-8806-7F99D2079476}" srcOrd="5" destOrd="0" parTransId="{191A5CC4-D03F-4732-835F-DAD301361E1A}" sibTransId="{D9928D86-A1AE-4147-9D44-72EE11A45BC5}"/>
    <dgm:cxn modelId="{CE10742C-1F32-450B-A3A3-8F1218480E38}" type="presOf" srcId="{9ABB956E-F5D1-4508-8FF6-894A2C38984D}" destId="{CC61CCB9-22DE-4694-8B09-B1D66BD5A4B9}" srcOrd="0" destOrd="0" presId="urn:microsoft.com/office/officeart/2005/8/layout/vList3"/>
    <dgm:cxn modelId="{E7816C33-E015-48B7-9FB5-87A86C73426A}" type="presOf" srcId="{5A5ED88E-BEF3-4D0E-8C08-957FEEBF0A06}" destId="{FCC3FB6C-6708-4C04-9BEE-9BC2C216AF2A}" srcOrd="0" destOrd="0" presId="urn:microsoft.com/office/officeart/2005/8/layout/vList3"/>
    <dgm:cxn modelId="{4DCAB2F5-354A-41C4-A112-3930FABA9FFA}" type="presOf" srcId="{8D6310E7-4C3B-4638-8806-7F99D2079476}" destId="{377106DA-41CC-44EB-9035-FBA8947D0E1F}" srcOrd="0" destOrd="0" presId="urn:microsoft.com/office/officeart/2005/8/layout/vList3"/>
    <dgm:cxn modelId="{6786F2A7-A846-4865-9091-03FB1942D442}" srcId="{9ABB956E-F5D1-4508-8FF6-894A2C38984D}" destId="{B4CC5714-EEDA-4DBF-A84B-277C8388A2FF}" srcOrd="3" destOrd="0" parTransId="{6F9B473E-DF63-48FF-8360-BFE0A0772C23}" sibTransId="{17A8C4BD-E744-419C-9BDC-7B77A77BF165}"/>
    <dgm:cxn modelId="{1DA2B311-468D-43A0-984E-D3DD0C8823FB}" srcId="{9ABB956E-F5D1-4508-8FF6-894A2C38984D}" destId="{BCD4133D-4C99-400C-BA62-F2B7F9BB2243}" srcOrd="1" destOrd="0" parTransId="{BC1F4CC0-7DD2-4E58-8EDC-94165FFFAE16}" sibTransId="{88BA5098-25C9-43CF-A406-5B767483CB6A}"/>
    <dgm:cxn modelId="{B35108F6-2FB6-4BE5-84C9-9BD8C5EC3229}" type="presOf" srcId="{6802D140-1931-4ABD-B34C-43C3FE59F993}" destId="{CF003FFA-E222-4E99-868C-3392B431D546}" srcOrd="0" destOrd="0" presId="urn:microsoft.com/office/officeart/2005/8/layout/vList3"/>
    <dgm:cxn modelId="{4DA34CF0-2189-4709-AF51-9EE676E415A7}" type="presOf" srcId="{B4CC5714-EEDA-4DBF-A84B-277C8388A2FF}" destId="{F0C3FC23-EE96-4942-A459-143A66EB29D6}" srcOrd="0" destOrd="0" presId="urn:microsoft.com/office/officeart/2005/8/layout/vList3"/>
    <dgm:cxn modelId="{60EA234D-6D81-4BA2-8B01-CCA0C62F26FE}" type="presOf" srcId="{E73A5C5D-BDB7-4A33-B271-63EB25332359}" destId="{ECCF436B-6EBA-4E43-B12B-EB15331A8CB2}" srcOrd="0" destOrd="0" presId="urn:microsoft.com/office/officeart/2005/8/layout/vList3"/>
    <dgm:cxn modelId="{85C17AED-6E25-453B-9FC4-DCDFD8E96B11}" srcId="{9ABB956E-F5D1-4508-8FF6-894A2C38984D}" destId="{6802D140-1931-4ABD-B34C-43C3FE59F993}" srcOrd="0" destOrd="0" parTransId="{3145C2F4-56D4-4686-AF5F-1ADF990CE339}" sibTransId="{944C53B6-A045-4B23-9A9C-A19BD80E4082}"/>
    <dgm:cxn modelId="{3D6A62D2-860D-4771-AEC4-B8CF8830D839}" srcId="{9ABB956E-F5D1-4508-8FF6-894A2C38984D}" destId="{E73A5C5D-BDB7-4A33-B271-63EB25332359}" srcOrd="2" destOrd="0" parTransId="{F5E4000E-3261-401A-8514-E6FC6D0745D6}" sibTransId="{E8D55E5D-E606-4DA3-81B0-F8C4AA6F679B}"/>
    <dgm:cxn modelId="{F0CD4D05-EC32-43A0-81C4-1AB0A1D613DF}" srcId="{9ABB956E-F5D1-4508-8FF6-894A2C38984D}" destId="{5A5ED88E-BEF3-4D0E-8C08-957FEEBF0A06}" srcOrd="4" destOrd="0" parTransId="{7949B29D-276F-4C1E-9703-C603D4BC051E}" sibTransId="{635275B3-DB79-4CA4-94D9-F4DE39CF54B5}"/>
    <dgm:cxn modelId="{055FEEBA-9C80-4DE7-BF14-577C60C3D77D}" type="presParOf" srcId="{CC61CCB9-22DE-4694-8B09-B1D66BD5A4B9}" destId="{BFC54643-0CBB-4AEE-B0AD-509E4E69C36B}" srcOrd="0" destOrd="0" presId="urn:microsoft.com/office/officeart/2005/8/layout/vList3"/>
    <dgm:cxn modelId="{1FFF82FE-A431-4FC5-8633-FFC119290CA3}" type="presParOf" srcId="{BFC54643-0CBB-4AEE-B0AD-509E4E69C36B}" destId="{69F32D41-F4A8-4E40-AA7C-B0470F40BFCC}" srcOrd="0" destOrd="0" presId="urn:microsoft.com/office/officeart/2005/8/layout/vList3"/>
    <dgm:cxn modelId="{6E2478EA-5A4A-4DFD-A083-BC6CC0A01F04}" type="presParOf" srcId="{BFC54643-0CBB-4AEE-B0AD-509E4E69C36B}" destId="{CF003FFA-E222-4E99-868C-3392B431D546}" srcOrd="1" destOrd="0" presId="urn:microsoft.com/office/officeart/2005/8/layout/vList3"/>
    <dgm:cxn modelId="{5CA41321-2C52-4E05-9562-2F286D6C8E0B}" type="presParOf" srcId="{CC61CCB9-22DE-4694-8B09-B1D66BD5A4B9}" destId="{EC2A5C67-FF8C-40E7-90A1-92C2A4CD6CEA}" srcOrd="1" destOrd="0" presId="urn:microsoft.com/office/officeart/2005/8/layout/vList3"/>
    <dgm:cxn modelId="{C5D55482-2895-4ECD-8C85-BFB528BEF1C3}" type="presParOf" srcId="{CC61CCB9-22DE-4694-8B09-B1D66BD5A4B9}" destId="{A4DB41AE-4B77-42A5-95AD-DE2B7E4CD12B}" srcOrd="2" destOrd="0" presId="urn:microsoft.com/office/officeart/2005/8/layout/vList3"/>
    <dgm:cxn modelId="{3DBDBEF7-9221-4B72-A391-B10A3ABB4704}" type="presParOf" srcId="{A4DB41AE-4B77-42A5-95AD-DE2B7E4CD12B}" destId="{AAC0CD75-9D3D-49C9-8F73-C8C046945B51}" srcOrd="0" destOrd="0" presId="urn:microsoft.com/office/officeart/2005/8/layout/vList3"/>
    <dgm:cxn modelId="{C4521CFF-5145-4ABC-BC43-2A1DC60B7850}" type="presParOf" srcId="{A4DB41AE-4B77-42A5-95AD-DE2B7E4CD12B}" destId="{8A42AFF3-3176-49BC-9BB8-D8A24C85CFAE}" srcOrd="1" destOrd="0" presId="urn:microsoft.com/office/officeart/2005/8/layout/vList3"/>
    <dgm:cxn modelId="{B4524109-CAE7-4813-AB8D-30165A4664B3}" type="presParOf" srcId="{CC61CCB9-22DE-4694-8B09-B1D66BD5A4B9}" destId="{B430F43C-083C-4482-A875-B7EDDE03E631}" srcOrd="3" destOrd="0" presId="urn:microsoft.com/office/officeart/2005/8/layout/vList3"/>
    <dgm:cxn modelId="{B0B48870-CD09-471B-9454-97C091D871F1}" type="presParOf" srcId="{CC61CCB9-22DE-4694-8B09-B1D66BD5A4B9}" destId="{CA7E31C2-4769-4D64-BDA6-70999288ACFA}" srcOrd="4" destOrd="0" presId="urn:microsoft.com/office/officeart/2005/8/layout/vList3"/>
    <dgm:cxn modelId="{ADFC67A5-A3EE-49EC-B07B-B90B7052BA34}" type="presParOf" srcId="{CA7E31C2-4769-4D64-BDA6-70999288ACFA}" destId="{B825194D-D62F-48A7-9455-57AFAF23C4FE}" srcOrd="0" destOrd="0" presId="urn:microsoft.com/office/officeart/2005/8/layout/vList3"/>
    <dgm:cxn modelId="{9BDA395B-9247-417C-B5B7-4715E08356BB}" type="presParOf" srcId="{CA7E31C2-4769-4D64-BDA6-70999288ACFA}" destId="{ECCF436B-6EBA-4E43-B12B-EB15331A8CB2}" srcOrd="1" destOrd="0" presId="urn:microsoft.com/office/officeart/2005/8/layout/vList3"/>
    <dgm:cxn modelId="{3C686206-2971-4226-A5AD-657449972AAA}" type="presParOf" srcId="{CC61CCB9-22DE-4694-8B09-B1D66BD5A4B9}" destId="{1AB9F8CC-0314-40BF-A311-8715067CDB9B}" srcOrd="5" destOrd="0" presId="urn:microsoft.com/office/officeart/2005/8/layout/vList3"/>
    <dgm:cxn modelId="{76091D2C-6FCB-4DF6-B5E2-A4B72E4DF923}" type="presParOf" srcId="{CC61CCB9-22DE-4694-8B09-B1D66BD5A4B9}" destId="{1EF959D3-38FE-4FF4-8799-07FB051CF802}" srcOrd="6" destOrd="0" presId="urn:microsoft.com/office/officeart/2005/8/layout/vList3"/>
    <dgm:cxn modelId="{FF6FA103-DD71-459D-AE74-F190DB2E747C}" type="presParOf" srcId="{1EF959D3-38FE-4FF4-8799-07FB051CF802}" destId="{B21EB900-3AFE-4097-9219-D5402D934C3F}" srcOrd="0" destOrd="0" presId="urn:microsoft.com/office/officeart/2005/8/layout/vList3"/>
    <dgm:cxn modelId="{62FB23C1-6744-4178-A330-3FEDF719188A}" type="presParOf" srcId="{1EF959D3-38FE-4FF4-8799-07FB051CF802}" destId="{F0C3FC23-EE96-4942-A459-143A66EB29D6}" srcOrd="1" destOrd="0" presId="urn:microsoft.com/office/officeart/2005/8/layout/vList3"/>
    <dgm:cxn modelId="{198D6388-40C9-4BA7-9B46-298C81767DEF}" type="presParOf" srcId="{CC61CCB9-22DE-4694-8B09-B1D66BD5A4B9}" destId="{BC9AB4DC-8F6F-465C-A5F7-9D7263A85597}" srcOrd="7" destOrd="0" presId="urn:microsoft.com/office/officeart/2005/8/layout/vList3"/>
    <dgm:cxn modelId="{A5559BDF-F11B-4AE0-A0E7-9B52140C9840}" type="presParOf" srcId="{CC61CCB9-22DE-4694-8B09-B1D66BD5A4B9}" destId="{D4A8E08A-76DD-4B5A-9705-68995301F641}" srcOrd="8" destOrd="0" presId="urn:microsoft.com/office/officeart/2005/8/layout/vList3"/>
    <dgm:cxn modelId="{F9D127A5-310A-44D8-BA90-B8DBDCE898AD}" type="presParOf" srcId="{D4A8E08A-76DD-4B5A-9705-68995301F641}" destId="{4FD6BC40-5335-4990-9768-9297BF9E957F}" srcOrd="0" destOrd="0" presId="urn:microsoft.com/office/officeart/2005/8/layout/vList3"/>
    <dgm:cxn modelId="{398ED189-EF5E-446E-BB37-5AD7FCDE34D5}" type="presParOf" srcId="{D4A8E08A-76DD-4B5A-9705-68995301F641}" destId="{FCC3FB6C-6708-4C04-9BEE-9BC2C216AF2A}" srcOrd="1" destOrd="0" presId="urn:microsoft.com/office/officeart/2005/8/layout/vList3"/>
    <dgm:cxn modelId="{19E09882-0E81-4F80-8B7D-91C9262A1057}" type="presParOf" srcId="{CC61CCB9-22DE-4694-8B09-B1D66BD5A4B9}" destId="{AF3E7A5E-79F3-42F0-A020-5DFC958EC7BC}" srcOrd="9" destOrd="0" presId="urn:microsoft.com/office/officeart/2005/8/layout/vList3"/>
    <dgm:cxn modelId="{901BB517-54D5-41CA-BA08-B34BB3FF16F3}" type="presParOf" srcId="{CC61CCB9-22DE-4694-8B09-B1D66BD5A4B9}" destId="{4EF53763-9125-4662-85F1-DC8242A7946A}" srcOrd="10" destOrd="0" presId="urn:microsoft.com/office/officeart/2005/8/layout/vList3"/>
    <dgm:cxn modelId="{EFE932FD-1FEA-433F-A178-194DD4234173}" type="presParOf" srcId="{4EF53763-9125-4662-85F1-DC8242A7946A}" destId="{1F64B11F-FC65-4825-8D31-3C6B1CC6CF64}" srcOrd="0" destOrd="0" presId="urn:microsoft.com/office/officeart/2005/8/layout/vList3"/>
    <dgm:cxn modelId="{52DD0B52-E037-4BAF-AD70-042A1B9C05A2}" type="presParOf" srcId="{4EF53763-9125-4662-85F1-DC8242A7946A}" destId="{377106DA-41CC-44EB-9035-FBA8947D0E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3DDC1-C136-448C-A16D-98985DEA1E3E}">
      <dsp:nvSpPr>
        <dsp:cNvPr id="0" name=""/>
        <dsp:cNvSpPr/>
      </dsp:nvSpPr>
      <dsp:spPr>
        <a:xfrm>
          <a:off x="5134" y="174911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/>
            <a:t>Efektif</a:t>
          </a:r>
          <a:endParaRPr lang="en-US" sz="2600" kern="1200" dirty="0"/>
        </a:p>
      </dsp:txBody>
      <dsp:txXfrm>
        <a:off x="30775" y="200552"/>
        <a:ext cx="1699606" cy="824162"/>
      </dsp:txXfrm>
    </dsp:sp>
    <dsp:sp modelId="{D29E9199-7A60-4D23-B504-471C37BC9520}">
      <dsp:nvSpPr>
        <dsp:cNvPr id="0" name=""/>
        <dsp:cNvSpPr/>
      </dsp:nvSpPr>
      <dsp:spPr>
        <a:xfrm>
          <a:off x="180223" y="1050355"/>
          <a:ext cx="175088" cy="167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72466"/>
              </a:lnTo>
              <a:lnTo>
                <a:pt x="175088" y="167246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0488A-583C-4B8A-ADAC-83DF1FAE9741}">
      <dsp:nvSpPr>
        <dsp:cNvPr id="0" name=""/>
        <dsp:cNvSpPr/>
      </dsp:nvSpPr>
      <dsp:spPr>
        <a:xfrm>
          <a:off x="355312" y="1269216"/>
          <a:ext cx="1400710" cy="29072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/>
            <a:t>tingkat ketercapaian target yang telah direncanakan, baik menyangkut jumlah maupun mutu hasil kerja</a:t>
          </a:r>
          <a:endParaRPr lang="en-US" sz="1800" kern="1200" dirty="0"/>
        </a:p>
      </dsp:txBody>
      <dsp:txXfrm>
        <a:off x="396337" y="1310241"/>
        <a:ext cx="1318660" cy="2825160"/>
      </dsp:txXfrm>
    </dsp:sp>
    <dsp:sp modelId="{C5C4348D-8C3F-4F61-AF74-4A2322B6FABD}">
      <dsp:nvSpPr>
        <dsp:cNvPr id="0" name=""/>
        <dsp:cNvSpPr/>
      </dsp:nvSpPr>
      <dsp:spPr>
        <a:xfrm>
          <a:off x="2193745" y="174911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/>
            <a:t>Efisien</a:t>
          </a:r>
          <a:endParaRPr lang="en-US" sz="2600" kern="1200" dirty="0"/>
        </a:p>
      </dsp:txBody>
      <dsp:txXfrm>
        <a:off x="2219386" y="200552"/>
        <a:ext cx="1699606" cy="824162"/>
      </dsp:txXfrm>
    </dsp:sp>
    <dsp:sp modelId="{A25D5799-7648-4381-ACC9-EEEC5A09DAD2}">
      <dsp:nvSpPr>
        <dsp:cNvPr id="0" name=""/>
        <dsp:cNvSpPr/>
      </dsp:nvSpPr>
      <dsp:spPr>
        <a:xfrm>
          <a:off x="2368834" y="1050355"/>
          <a:ext cx="175088" cy="1669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9432"/>
              </a:lnTo>
              <a:lnTo>
                <a:pt x="175088" y="166943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6C5D4-3C66-49DE-8AE3-327D96CF77CD}">
      <dsp:nvSpPr>
        <dsp:cNvPr id="0" name=""/>
        <dsp:cNvSpPr/>
      </dsp:nvSpPr>
      <dsp:spPr>
        <a:xfrm>
          <a:off x="2543922" y="1269216"/>
          <a:ext cx="1400710" cy="2901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kemampuan</a:t>
          </a:r>
          <a:r>
            <a:rPr lang="en-US" sz="1800" kern="1200" dirty="0"/>
            <a:t> </a:t>
          </a:r>
          <a:r>
            <a:rPr lang="en-US" sz="1800" kern="1200" dirty="0" err="1"/>
            <a:t>menjalankan</a:t>
          </a:r>
          <a:r>
            <a:rPr lang="en-US" sz="1800" kern="1200" dirty="0"/>
            <a:t> </a:t>
          </a:r>
          <a:r>
            <a:rPr lang="en-US" sz="1800" kern="1200" dirty="0" err="1"/>
            <a:t>tugas</a:t>
          </a:r>
          <a:r>
            <a:rPr lang="en-US" sz="1800" kern="1200" dirty="0"/>
            <a:t> 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baik</a:t>
          </a:r>
          <a:r>
            <a:rPr lang="en-US" sz="1800" kern="1200" dirty="0"/>
            <a:t> </a:t>
          </a:r>
          <a:r>
            <a:rPr lang="en-US" sz="1800" kern="1200" dirty="0" err="1"/>
            <a:t>dan</a:t>
          </a:r>
          <a:r>
            <a:rPr lang="en-US" sz="1800" kern="1200" dirty="0"/>
            <a:t> </a:t>
          </a:r>
          <a:r>
            <a:rPr lang="en-US" sz="1800" kern="1200" dirty="0" err="1"/>
            <a:t>tepat</a:t>
          </a:r>
          <a:r>
            <a:rPr lang="en-US" sz="1800" kern="1200" dirty="0"/>
            <a:t> (</a:t>
          </a:r>
          <a:r>
            <a:rPr lang="en-US" sz="1800" kern="1200" dirty="0" err="1"/>
            <a:t>dengan</a:t>
          </a:r>
          <a:r>
            <a:rPr lang="en-US" sz="1800" kern="1200" dirty="0"/>
            <a:t> </a:t>
          </a:r>
          <a:r>
            <a:rPr lang="en-US" sz="1800" kern="1200" dirty="0" err="1"/>
            <a:t>tidak</a:t>
          </a:r>
          <a:r>
            <a:rPr lang="en-US" sz="1800" kern="1200" dirty="0"/>
            <a:t> </a:t>
          </a:r>
          <a:r>
            <a:rPr lang="en-US" sz="1800" kern="1200" dirty="0" err="1"/>
            <a:t>membuang</a:t>
          </a:r>
          <a:r>
            <a:rPr lang="en-US" sz="1800" kern="1200" dirty="0"/>
            <a:t> </a:t>
          </a:r>
          <a:r>
            <a:rPr lang="en-US" sz="1800" kern="1200" dirty="0" err="1"/>
            <a:t>waktu</a:t>
          </a:r>
          <a:r>
            <a:rPr lang="en-US" sz="1800" kern="1200" dirty="0"/>
            <a:t>, </a:t>
          </a:r>
          <a:r>
            <a:rPr lang="en-US" sz="1800" kern="1200" dirty="0" err="1"/>
            <a:t>tenaga</a:t>
          </a:r>
          <a:r>
            <a:rPr lang="en-US" sz="1800" kern="1200" dirty="0"/>
            <a:t>, </a:t>
          </a:r>
          <a:r>
            <a:rPr lang="en-US" sz="1800" kern="1200" dirty="0" err="1"/>
            <a:t>biaya</a:t>
          </a:r>
          <a:r>
            <a:rPr lang="en-US" sz="1800" kern="1200" dirty="0"/>
            <a:t>)</a:t>
          </a:r>
        </a:p>
      </dsp:txBody>
      <dsp:txXfrm>
        <a:off x="2584947" y="1310241"/>
        <a:ext cx="1318660" cy="2819093"/>
      </dsp:txXfrm>
    </dsp:sp>
    <dsp:sp modelId="{52D1B20D-3A25-4072-94F1-F893861DE159}">
      <dsp:nvSpPr>
        <dsp:cNvPr id="0" name=""/>
        <dsp:cNvSpPr/>
      </dsp:nvSpPr>
      <dsp:spPr>
        <a:xfrm>
          <a:off x="4382355" y="174911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/>
            <a:t>Kreatif</a:t>
          </a:r>
          <a:endParaRPr lang="en-US" sz="2600" kern="1200" dirty="0"/>
        </a:p>
      </dsp:txBody>
      <dsp:txXfrm>
        <a:off x="4407996" y="200552"/>
        <a:ext cx="1699606" cy="824162"/>
      </dsp:txXfrm>
    </dsp:sp>
    <dsp:sp modelId="{7E03E60B-81B1-4EA7-A7A5-BBF96E3EEF9B}">
      <dsp:nvSpPr>
        <dsp:cNvPr id="0" name=""/>
        <dsp:cNvSpPr/>
      </dsp:nvSpPr>
      <dsp:spPr>
        <a:xfrm>
          <a:off x="4557444" y="1050355"/>
          <a:ext cx="175088" cy="1572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451"/>
              </a:lnTo>
              <a:lnTo>
                <a:pt x="175088" y="15724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CDAC7-B6AC-49AB-A430-C6173E6131E1}">
      <dsp:nvSpPr>
        <dsp:cNvPr id="0" name=""/>
        <dsp:cNvSpPr/>
      </dsp:nvSpPr>
      <dsp:spPr>
        <a:xfrm>
          <a:off x="4732533" y="1269216"/>
          <a:ext cx="1400710" cy="27071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memiliki</a:t>
          </a:r>
          <a:r>
            <a:rPr lang="en-US" sz="1800" kern="1200" dirty="0"/>
            <a:t> </a:t>
          </a:r>
          <a:r>
            <a:rPr lang="en-US" sz="1800" kern="1200" dirty="0" err="1"/>
            <a:t>daya</a:t>
          </a:r>
          <a:r>
            <a:rPr lang="en-US" sz="1800" kern="1200" dirty="0"/>
            <a:t> </a:t>
          </a:r>
          <a:r>
            <a:rPr lang="en-US" sz="1800" kern="1200" dirty="0" err="1"/>
            <a:t>cipta</a:t>
          </a:r>
          <a:r>
            <a:rPr lang="en-US" sz="1800" kern="1200" dirty="0"/>
            <a:t> </a:t>
          </a:r>
          <a:r>
            <a:rPr lang="en-US" sz="1800" kern="1200" dirty="0" err="1"/>
            <a:t>memiliki</a:t>
          </a:r>
          <a:r>
            <a:rPr lang="en-US" sz="1800" kern="1200" dirty="0"/>
            <a:t> </a:t>
          </a:r>
          <a:r>
            <a:rPr lang="en-US" sz="1800" kern="1200" dirty="0" err="1"/>
            <a:t>kemampuan</a:t>
          </a:r>
          <a:r>
            <a:rPr lang="en-US" sz="1800" kern="1200" dirty="0"/>
            <a:t> </a:t>
          </a:r>
          <a:r>
            <a:rPr lang="en-US" sz="1800" kern="1200" dirty="0" err="1"/>
            <a:t>untuk</a:t>
          </a:r>
          <a:r>
            <a:rPr lang="en-US" sz="1800" kern="1200" dirty="0"/>
            <a:t> </a:t>
          </a:r>
          <a:r>
            <a:rPr lang="en-US" sz="1800" kern="1200" dirty="0" err="1"/>
            <a:t>menciptakan</a:t>
          </a:r>
          <a:endParaRPr lang="en-US" sz="1800" kern="1200" dirty="0"/>
        </a:p>
      </dsp:txBody>
      <dsp:txXfrm>
        <a:off x="4773558" y="1310241"/>
        <a:ext cx="1318660" cy="2625129"/>
      </dsp:txXfrm>
    </dsp:sp>
    <dsp:sp modelId="{29787075-0F92-4B51-8B38-FC11D67962B7}">
      <dsp:nvSpPr>
        <dsp:cNvPr id="0" name=""/>
        <dsp:cNvSpPr/>
      </dsp:nvSpPr>
      <dsp:spPr>
        <a:xfrm>
          <a:off x="6570966" y="174911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/>
            <a:t>Inovatif</a:t>
          </a:r>
          <a:endParaRPr lang="en-US" sz="2600" kern="1200" dirty="0"/>
        </a:p>
      </dsp:txBody>
      <dsp:txXfrm>
        <a:off x="6596607" y="200552"/>
        <a:ext cx="1699606" cy="824162"/>
      </dsp:txXfrm>
    </dsp:sp>
    <dsp:sp modelId="{4E5166AF-EE46-45FD-A5D2-DA78324CF189}">
      <dsp:nvSpPr>
        <dsp:cNvPr id="0" name=""/>
        <dsp:cNvSpPr/>
      </dsp:nvSpPr>
      <dsp:spPr>
        <a:xfrm>
          <a:off x="6746055" y="1050355"/>
          <a:ext cx="175088" cy="1586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6304"/>
              </a:lnTo>
              <a:lnTo>
                <a:pt x="175088" y="158630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EBFCA-9071-4B67-B0D6-E29892DEBA79}">
      <dsp:nvSpPr>
        <dsp:cNvPr id="0" name=""/>
        <dsp:cNvSpPr/>
      </dsp:nvSpPr>
      <dsp:spPr>
        <a:xfrm>
          <a:off x="6921144" y="1269216"/>
          <a:ext cx="1400710" cy="27348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bersifat</a:t>
          </a:r>
          <a:r>
            <a:rPr lang="en-US" sz="1800" kern="1200" dirty="0"/>
            <a:t> </a:t>
          </a:r>
          <a:r>
            <a:rPr lang="en-US" sz="1800" kern="1200" dirty="0" err="1"/>
            <a:t>memperkenalkan</a:t>
          </a:r>
          <a:r>
            <a:rPr lang="en-US" sz="1800" kern="1200" dirty="0"/>
            <a:t> </a:t>
          </a:r>
          <a:r>
            <a:rPr lang="en-US" sz="1800" kern="1200" dirty="0" err="1"/>
            <a:t>sesuatu</a:t>
          </a:r>
          <a:r>
            <a:rPr lang="en-US" sz="1800" kern="1200" dirty="0"/>
            <a:t> yang </a:t>
          </a:r>
          <a:r>
            <a:rPr lang="en-US" sz="1800" kern="1200" dirty="0" err="1"/>
            <a:t>baru</a:t>
          </a:r>
          <a:r>
            <a:rPr lang="id-ID" sz="1800" kern="1200" dirty="0"/>
            <a:t>;</a:t>
          </a:r>
          <a:r>
            <a:rPr lang="en-US" sz="1800" kern="1200" dirty="0"/>
            <a:t> </a:t>
          </a:r>
          <a:r>
            <a:rPr lang="en-US" sz="1800" kern="1200" dirty="0" err="1"/>
            <a:t>bersifat</a:t>
          </a:r>
          <a:r>
            <a:rPr lang="en-US" sz="1800" kern="1200" dirty="0"/>
            <a:t> </a:t>
          </a:r>
          <a:r>
            <a:rPr lang="en-US" sz="1800" kern="1200" dirty="0" err="1"/>
            <a:t>pembaruan</a:t>
          </a:r>
          <a:r>
            <a:rPr lang="en-US" sz="1800" kern="1200" dirty="0"/>
            <a:t> (</a:t>
          </a:r>
          <a:r>
            <a:rPr lang="en-US" sz="1800" kern="1200" dirty="0" err="1"/>
            <a:t>kreasi</a:t>
          </a:r>
          <a:r>
            <a:rPr lang="en-US" sz="1800" kern="1200" dirty="0"/>
            <a:t> </a:t>
          </a:r>
          <a:r>
            <a:rPr lang="en-US" sz="1800" kern="1200" dirty="0" err="1"/>
            <a:t>baru</a:t>
          </a:r>
          <a:r>
            <a:rPr lang="en-US" sz="1800" kern="1200" dirty="0"/>
            <a:t>)</a:t>
          </a:r>
        </a:p>
      </dsp:txBody>
      <dsp:txXfrm>
        <a:off x="6962169" y="1310241"/>
        <a:ext cx="1318660" cy="2652837"/>
      </dsp:txXfrm>
    </dsp:sp>
    <dsp:sp modelId="{6B36C0EB-2618-4317-BA7C-C4FAC79E9E1F}">
      <dsp:nvSpPr>
        <dsp:cNvPr id="0" name=""/>
        <dsp:cNvSpPr/>
      </dsp:nvSpPr>
      <dsp:spPr>
        <a:xfrm>
          <a:off x="8759576" y="174911"/>
          <a:ext cx="1750888" cy="875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/>
            <a:t>Orientasi mutu</a:t>
          </a:r>
          <a:endParaRPr lang="en-US" sz="2600" kern="1200" dirty="0"/>
        </a:p>
      </dsp:txBody>
      <dsp:txXfrm>
        <a:off x="8785217" y="200552"/>
        <a:ext cx="1699606" cy="824162"/>
      </dsp:txXfrm>
    </dsp:sp>
    <dsp:sp modelId="{8A8CD744-56F6-4E46-900F-B0C1E58DD7FB}">
      <dsp:nvSpPr>
        <dsp:cNvPr id="0" name=""/>
        <dsp:cNvSpPr/>
      </dsp:nvSpPr>
      <dsp:spPr>
        <a:xfrm>
          <a:off x="8934665" y="1050355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392FA-728B-4B53-A3A2-937EE41B1753}">
      <dsp:nvSpPr>
        <dsp:cNvPr id="0" name=""/>
        <dsp:cNvSpPr/>
      </dsp:nvSpPr>
      <dsp:spPr>
        <a:xfrm>
          <a:off x="9109754" y="1269216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b="0" kern="1200" dirty="0" err="1"/>
            <a:t>Kesesuaian</a:t>
          </a:r>
          <a:r>
            <a:rPr lang="en-ID" sz="1600" b="0" kern="1200" dirty="0"/>
            <a:t> </a:t>
          </a:r>
          <a:r>
            <a:rPr lang="en-ID" sz="1600" b="0" kern="1200" dirty="0" err="1"/>
            <a:t>terhadap</a:t>
          </a:r>
          <a:r>
            <a:rPr lang="en-ID" sz="1600" b="0" kern="1200" dirty="0"/>
            <a:t> </a:t>
          </a:r>
          <a:r>
            <a:rPr lang="en-ID" sz="1600" b="0" kern="1200" dirty="0" err="1"/>
            <a:t>spesifikasi</a:t>
          </a:r>
          <a:endParaRPr lang="en-US" sz="1600" b="0" kern="1200" dirty="0"/>
        </a:p>
      </dsp:txBody>
      <dsp:txXfrm>
        <a:off x="9135395" y="1294857"/>
        <a:ext cx="1349428" cy="824162"/>
      </dsp:txXfrm>
    </dsp:sp>
    <dsp:sp modelId="{DD67FD11-34D7-443B-BDDF-1D686D067A16}">
      <dsp:nvSpPr>
        <dsp:cNvPr id="0" name=""/>
        <dsp:cNvSpPr/>
      </dsp:nvSpPr>
      <dsp:spPr>
        <a:xfrm>
          <a:off x="8934665" y="1050355"/>
          <a:ext cx="175088" cy="2069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9545"/>
              </a:lnTo>
              <a:lnTo>
                <a:pt x="175088" y="206954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4469DE-DCCB-478E-BDA2-91E070800961}">
      <dsp:nvSpPr>
        <dsp:cNvPr id="0" name=""/>
        <dsp:cNvSpPr/>
      </dsp:nvSpPr>
      <dsp:spPr>
        <a:xfrm>
          <a:off x="9109754" y="2363521"/>
          <a:ext cx="1400710" cy="1512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1600" b="0" kern="1200" dirty="0"/>
            <a:t>Nihil </a:t>
          </a:r>
          <a:r>
            <a:rPr lang="en-ID" sz="1600" b="0" kern="1200" dirty="0" err="1"/>
            <a:t>cacat</a:t>
          </a:r>
          <a:r>
            <a:rPr lang="en-ID" sz="1600" b="0" kern="1200" dirty="0"/>
            <a:t>, </a:t>
          </a:r>
          <a:r>
            <a:rPr lang="en-ID" sz="1600" b="0" kern="1200" dirty="0" err="1"/>
            <a:t>kesempurnaan</a:t>
          </a:r>
          <a:r>
            <a:rPr lang="en-ID" sz="1600" b="0" kern="1200" dirty="0"/>
            <a:t> </a:t>
          </a:r>
          <a:r>
            <a:rPr lang="en-ID" sz="1600" b="0" kern="1200" dirty="0" err="1"/>
            <a:t>dan</a:t>
          </a:r>
          <a:r>
            <a:rPr lang="en-ID" sz="1600" b="0" kern="1200" dirty="0"/>
            <a:t> </a:t>
          </a:r>
          <a:r>
            <a:rPr lang="en-ID" sz="1600" b="0" kern="1200" dirty="0" err="1"/>
            <a:t>kesesuaian</a:t>
          </a:r>
          <a:r>
            <a:rPr lang="en-ID" sz="1600" b="0" kern="1200" dirty="0"/>
            <a:t> </a:t>
          </a:r>
          <a:r>
            <a:rPr lang="en-ID" sz="1600" b="0" kern="1200" dirty="0" err="1"/>
            <a:t>terhadap</a:t>
          </a:r>
          <a:r>
            <a:rPr lang="en-ID" sz="1600" b="0" kern="1200" dirty="0"/>
            <a:t> </a:t>
          </a:r>
          <a:r>
            <a:rPr lang="en-ID" sz="1600" b="0" kern="1200" dirty="0" err="1"/>
            <a:t>persyaratan</a:t>
          </a:r>
          <a:endParaRPr lang="en-US" sz="1600" b="0" kern="1200" dirty="0"/>
        </a:p>
      </dsp:txBody>
      <dsp:txXfrm>
        <a:off x="9150779" y="2404546"/>
        <a:ext cx="1318660" cy="14307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F6AE0-CE65-4FC9-9F7A-9D1516C63F52}">
      <dsp:nvSpPr>
        <dsp:cNvPr id="0" name=""/>
        <dsp:cNvSpPr/>
      </dsp:nvSpPr>
      <dsp:spPr>
        <a:xfrm>
          <a:off x="3685335" y="2362875"/>
          <a:ext cx="1750917" cy="175091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Product</a:t>
          </a:r>
          <a:endParaRPr lang="en-US" sz="2400" kern="1200" dirty="0"/>
        </a:p>
      </dsp:txBody>
      <dsp:txXfrm>
        <a:off x="3941751" y="2619291"/>
        <a:ext cx="1238085" cy="1238085"/>
      </dsp:txXfrm>
    </dsp:sp>
    <dsp:sp modelId="{E902D3D1-C755-40C1-8602-7EA10B620229}">
      <dsp:nvSpPr>
        <dsp:cNvPr id="0" name=""/>
        <dsp:cNvSpPr/>
      </dsp:nvSpPr>
      <dsp:spPr>
        <a:xfrm rot="10800000">
          <a:off x="1988816" y="2988828"/>
          <a:ext cx="1603210" cy="4990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68EADF-1CE9-4195-B850-74EC4F444F19}">
      <dsp:nvSpPr>
        <dsp:cNvPr id="0" name=""/>
        <dsp:cNvSpPr/>
      </dsp:nvSpPr>
      <dsp:spPr>
        <a:xfrm>
          <a:off x="1157130" y="2572985"/>
          <a:ext cx="1663371" cy="133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2"/>
              </a:solidFill>
            </a:rPr>
            <a:t>Raw Input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196105" y="2611960"/>
        <a:ext cx="1585421" cy="1252747"/>
      </dsp:txXfrm>
    </dsp:sp>
    <dsp:sp modelId="{BB71D845-3627-444A-ABF9-7533C9148F9C}">
      <dsp:nvSpPr>
        <dsp:cNvPr id="0" name=""/>
        <dsp:cNvSpPr/>
      </dsp:nvSpPr>
      <dsp:spPr>
        <a:xfrm rot="13500000">
          <a:off x="2507346" y="1736985"/>
          <a:ext cx="1603210" cy="4990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664690"/>
                <a:satOff val="240"/>
                <a:lumOff val="-1961"/>
                <a:alphaOff val="0"/>
                <a:tint val="98000"/>
                <a:lumMod val="114000"/>
              </a:schemeClr>
            </a:gs>
            <a:gs pos="100000">
              <a:schemeClr val="accent4">
                <a:hueOff val="664690"/>
                <a:satOff val="240"/>
                <a:lumOff val="-196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CF208B-9B15-43BF-B3D5-13D95E7A7F48}">
      <dsp:nvSpPr>
        <dsp:cNvPr id="0" name=""/>
        <dsp:cNvSpPr/>
      </dsp:nvSpPr>
      <dsp:spPr>
        <a:xfrm>
          <a:off x="1887075" y="754322"/>
          <a:ext cx="1710112" cy="133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64690"/>
                <a:satOff val="240"/>
                <a:lumOff val="-1961"/>
                <a:alphaOff val="0"/>
                <a:tint val="98000"/>
                <a:lumMod val="114000"/>
              </a:schemeClr>
            </a:gs>
            <a:gs pos="100000">
              <a:schemeClr val="accent4">
                <a:hueOff val="664690"/>
                <a:satOff val="240"/>
                <a:lumOff val="-196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</a:rPr>
            <a:t>Standard </a:t>
          </a:r>
          <a:r>
            <a:rPr lang="en-US" sz="2200" kern="1200" dirty="0" err="1" smtClean="0">
              <a:solidFill>
                <a:schemeClr val="bg1"/>
              </a:solidFill>
            </a:rPr>
            <a:t>vs</a:t>
          </a:r>
          <a:r>
            <a:rPr lang="en-US" sz="2200" kern="1200" dirty="0" smtClean="0">
              <a:solidFill>
                <a:schemeClr val="bg1"/>
              </a:solidFill>
            </a:rPr>
            <a:t> Controlling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926050" y="793297"/>
        <a:ext cx="1632162" cy="1252747"/>
      </dsp:txXfrm>
    </dsp:sp>
    <dsp:sp modelId="{E0D82E29-A99F-4B5F-AB21-A08BDF5796B7}">
      <dsp:nvSpPr>
        <dsp:cNvPr id="0" name=""/>
        <dsp:cNvSpPr/>
      </dsp:nvSpPr>
      <dsp:spPr>
        <a:xfrm rot="16200000">
          <a:off x="3759189" y="1218455"/>
          <a:ext cx="1603210" cy="4990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329380"/>
                <a:satOff val="481"/>
                <a:lumOff val="-3921"/>
                <a:alphaOff val="0"/>
                <a:tint val="98000"/>
                <a:lumMod val="114000"/>
              </a:schemeClr>
            </a:gs>
            <a:gs pos="100000">
              <a:schemeClr val="accent4">
                <a:hueOff val="1329380"/>
                <a:satOff val="481"/>
                <a:lumOff val="-392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5E2DB7-AD4B-46C6-A9ED-94DF74614413}">
      <dsp:nvSpPr>
        <dsp:cNvPr id="0" name=""/>
        <dsp:cNvSpPr/>
      </dsp:nvSpPr>
      <dsp:spPr>
        <a:xfrm>
          <a:off x="3729108" y="1007"/>
          <a:ext cx="1663371" cy="133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329380"/>
                <a:satOff val="481"/>
                <a:lumOff val="-3921"/>
                <a:alphaOff val="0"/>
                <a:tint val="98000"/>
                <a:lumMod val="114000"/>
              </a:schemeClr>
            </a:gs>
            <a:gs pos="100000">
              <a:schemeClr val="accent4">
                <a:hueOff val="1329380"/>
                <a:satOff val="481"/>
                <a:lumOff val="-392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2"/>
              </a:solidFill>
            </a:rPr>
            <a:t>Work Culture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3768083" y="39982"/>
        <a:ext cx="1585421" cy="1252747"/>
      </dsp:txXfrm>
    </dsp:sp>
    <dsp:sp modelId="{2F90F222-FC2A-4628-97CE-9ECD58D7AD73}">
      <dsp:nvSpPr>
        <dsp:cNvPr id="0" name=""/>
        <dsp:cNvSpPr/>
      </dsp:nvSpPr>
      <dsp:spPr>
        <a:xfrm rot="18900000">
          <a:off x="5011031" y="1736985"/>
          <a:ext cx="1603210" cy="4990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994071"/>
                <a:satOff val="721"/>
                <a:lumOff val="-5882"/>
                <a:alphaOff val="0"/>
                <a:tint val="98000"/>
                <a:lumMod val="114000"/>
              </a:schemeClr>
            </a:gs>
            <a:gs pos="100000">
              <a:schemeClr val="accent4">
                <a:hueOff val="1994071"/>
                <a:satOff val="721"/>
                <a:lumOff val="-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3D5F84-E713-49B3-B1D3-C6BC08F1718C}">
      <dsp:nvSpPr>
        <dsp:cNvPr id="0" name=""/>
        <dsp:cNvSpPr/>
      </dsp:nvSpPr>
      <dsp:spPr>
        <a:xfrm>
          <a:off x="5547771" y="754322"/>
          <a:ext cx="1663371" cy="133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994071"/>
                <a:satOff val="721"/>
                <a:lumOff val="-5882"/>
                <a:alphaOff val="0"/>
                <a:tint val="98000"/>
                <a:lumMod val="114000"/>
              </a:schemeClr>
            </a:gs>
            <a:gs pos="100000">
              <a:schemeClr val="accent4">
                <a:hueOff val="1994071"/>
                <a:satOff val="721"/>
                <a:lumOff val="-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2"/>
              </a:solidFill>
            </a:rPr>
            <a:t>Innovation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5586746" y="793297"/>
        <a:ext cx="1585421" cy="1252747"/>
      </dsp:txXfrm>
    </dsp:sp>
    <dsp:sp modelId="{2C7BC786-FBFF-4E7C-A81F-B201041072C5}">
      <dsp:nvSpPr>
        <dsp:cNvPr id="0" name=""/>
        <dsp:cNvSpPr/>
      </dsp:nvSpPr>
      <dsp:spPr>
        <a:xfrm>
          <a:off x="5529561" y="2988828"/>
          <a:ext cx="1603210" cy="49901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2658761"/>
                <a:satOff val="962"/>
                <a:lumOff val="-7843"/>
                <a:alphaOff val="0"/>
                <a:tint val="98000"/>
                <a:lumMod val="114000"/>
              </a:schemeClr>
            </a:gs>
            <a:gs pos="100000">
              <a:schemeClr val="accent4">
                <a:hueOff val="2658761"/>
                <a:satOff val="962"/>
                <a:lumOff val="-784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D403AB-507D-4679-8A03-6CDFE060FC7A}">
      <dsp:nvSpPr>
        <dsp:cNvPr id="0" name=""/>
        <dsp:cNvSpPr/>
      </dsp:nvSpPr>
      <dsp:spPr>
        <a:xfrm>
          <a:off x="6301086" y="2572985"/>
          <a:ext cx="1663371" cy="133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658761"/>
                <a:satOff val="962"/>
                <a:lumOff val="-7843"/>
                <a:alphaOff val="0"/>
                <a:tint val="98000"/>
                <a:lumMod val="114000"/>
              </a:schemeClr>
            </a:gs>
            <a:gs pos="100000">
              <a:schemeClr val="accent4">
                <a:hueOff val="2658761"/>
                <a:satOff val="962"/>
                <a:lumOff val="-784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2"/>
              </a:solidFill>
            </a:rPr>
            <a:t>Market Demand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6340061" y="2611960"/>
        <a:ext cx="1585421" cy="12527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14866-67FB-4BF4-85DA-84EA168042B1}">
      <dsp:nvSpPr>
        <dsp:cNvPr id="0" name=""/>
        <dsp:cNvSpPr/>
      </dsp:nvSpPr>
      <dsp:spPr>
        <a:xfrm>
          <a:off x="4579178" y="2840"/>
          <a:ext cx="1788332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</a:rPr>
            <a:t>Merenung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Berimajinasi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Berpikir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4617812" y="41474"/>
        <a:ext cx="1711064" cy="714147"/>
      </dsp:txXfrm>
    </dsp:sp>
    <dsp:sp modelId="{F5841EC6-ECA2-4177-B00C-581EC53948E7}">
      <dsp:nvSpPr>
        <dsp:cNvPr id="0" name=""/>
        <dsp:cNvSpPr/>
      </dsp:nvSpPr>
      <dsp:spPr>
        <a:xfrm>
          <a:off x="3818194" y="496606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2704045" y="199752"/>
              </a:moveTo>
              <a:arcTo wR="1864433" hR="1864433" stAng="17805896" swAng="952188"/>
            </a:path>
          </a:pathLst>
        </a:custGeom>
        <a:noFill/>
        <a:ln w="19050" cap="rnd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9ED56E10-81DB-42E3-9077-699AC2F520FD}">
      <dsp:nvSpPr>
        <dsp:cNvPr id="0" name=""/>
        <dsp:cNvSpPr/>
      </dsp:nvSpPr>
      <dsp:spPr>
        <a:xfrm>
          <a:off x="5992056" y="1109817"/>
          <a:ext cx="2589671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</a:rPr>
            <a:t>Mencari</a:t>
          </a:r>
          <a:r>
            <a:rPr lang="en-US" sz="1400" b="1" kern="1200" dirty="0" smtClean="0">
              <a:solidFill>
                <a:schemeClr val="tx1"/>
              </a:solidFill>
            </a:rPr>
            <a:t> data </a:t>
          </a:r>
          <a:r>
            <a:rPr lang="en-US" sz="1400" b="1" kern="1200" dirty="0" err="1" smtClean="0">
              <a:solidFill>
                <a:schemeClr val="tx1"/>
              </a:solidFill>
            </a:rPr>
            <a:t>dan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informasi</a:t>
          </a:r>
          <a:r>
            <a:rPr lang="en-US" sz="1400" b="1" kern="1200" dirty="0" smtClean="0">
              <a:solidFill>
                <a:schemeClr val="tx1"/>
              </a:solidFill>
            </a:rPr>
            <a:t> , </a:t>
          </a:r>
          <a:r>
            <a:rPr lang="en-US" sz="1400" b="1" kern="1200" dirty="0" err="1" smtClean="0">
              <a:solidFill>
                <a:schemeClr val="tx1"/>
              </a:solidFill>
            </a:rPr>
            <a:t>membaca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rujukan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studi</a:t>
          </a:r>
          <a:r>
            <a:rPr lang="en-US" sz="1400" b="1" kern="1200" dirty="0" smtClean="0">
              <a:solidFill>
                <a:schemeClr val="tx1"/>
              </a:solidFill>
            </a:rPr>
            <a:t> banding, </a:t>
          </a:r>
          <a:r>
            <a:rPr lang="en-US" sz="1400" b="1" kern="1200" dirty="0" err="1" smtClean="0">
              <a:solidFill>
                <a:schemeClr val="tx1"/>
              </a:solidFill>
            </a:rPr>
            <a:t>berdialog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dan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berdiskusi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6030690" y="1148451"/>
        <a:ext cx="2512403" cy="714147"/>
      </dsp:txXfrm>
    </dsp:sp>
    <dsp:sp modelId="{4703E9BA-3E2A-48D3-9674-AA2E656200C4}">
      <dsp:nvSpPr>
        <dsp:cNvPr id="0" name=""/>
        <dsp:cNvSpPr/>
      </dsp:nvSpPr>
      <dsp:spPr>
        <a:xfrm>
          <a:off x="3702321" y="347369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3721291" y="1696532"/>
              </a:moveTo>
              <a:arcTo wR="1864433" hR="1864433" stAng="21289995" swAng="804340"/>
            </a:path>
          </a:pathLst>
        </a:custGeom>
        <a:noFill/>
        <a:ln w="19050" cap="rnd" cmpd="sng" algn="ctr">
          <a:solidFill>
            <a:schemeClr val="accent5"/>
          </a:solidFill>
          <a:prstDash val="solid"/>
          <a:tailEnd type="arrow"/>
        </a:ln>
        <a:effectLst/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</dsp:sp>
    <dsp:sp modelId="{F89D27BA-9728-48B7-832E-AECB78AB918F}">
      <dsp:nvSpPr>
        <dsp:cNvPr id="0" name=""/>
        <dsp:cNvSpPr/>
      </dsp:nvSpPr>
      <dsp:spPr>
        <a:xfrm>
          <a:off x="6133458" y="2620452"/>
          <a:ext cx="2267637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</a:rPr>
            <a:t>Menganalisa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Membuat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Rancangan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Sosialisasi</a:t>
          </a:r>
          <a:r>
            <a:rPr lang="en-US" sz="1400" b="1" kern="1200" dirty="0" smtClean="0">
              <a:solidFill>
                <a:schemeClr val="tx1"/>
              </a:solidFill>
            </a:rPr>
            <a:t> di </a:t>
          </a:r>
          <a:r>
            <a:rPr lang="en-US" sz="1400" b="1" kern="1200" dirty="0" err="1" smtClean="0">
              <a:solidFill>
                <a:schemeClr val="tx1"/>
              </a:solidFill>
            </a:rPr>
            <a:t>lingkungan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terbatas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6172092" y="2659086"/>
        <a:ext cx="2190369" cy="714147"/>
      </dsp:txXfrm>
    </dsp:sp>
    <dsp:sp modelId="{2696C503-A65F-44B1-B7D2-9B5B597132E1}">
      <dsp:nvSpPr>
        <dsp:cNvPr id="0" name=""/>
        <dsp:cNvSpPr/>
      </dsp:nvSpPr>
      <dsp:spPr>
        <a:xfrm>
          <a:off x="3761580" y="336355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3149856" y="3214914"/>
              </a:moveTo>
              <a:arcTo wR="1864433" hR="1864433" stAng="2784832" swAng="1083052"/>
            </a:path>
          </a:pathLst>
        </a:custGeom>
        <a:noFill/>
        <a:ln w="19050" cap="rnd" cmpd="sng" algn="ctr">
          <a:solidFill>
            <a:schemeClr val="accent5"/>
          </a:solidFill>
          <a:prstDash val="solid"/>
          <a:tailEnd type="arrow"/>
        </a:ln>
        <a:effectLst/>
      </dsp:spPr>
      <dsp:style>
        <a:lnRef idx="2">
          <a:schemeClr val="accent5"/>
        </a:lnRef>
        <a:fillRef idx="0">
          <a:schemeClr val="accent5"/>
        </a:fillRef>
        <a:effectRef idx="1">
          <a:schemeClr val="accent5"/>
        </a:effectRef>
        <a:fontRef idx="minor">
          <a:schemeClr val="tx1"/>
        </a:fontRef>
      </dsp:style>
    </dsp:sp>
    <dsp:sp modelId="{B8D1DF02-29CB-4E02-B125-997330A0D499}">
      <dsp:nvSpPr>
        <dsp:cNvPr id="0" name=""/>
        <dsp:cNvSpPr/>
      </dsp:nvSpPr>
      <dsp:spPr>
        <a:xfrm>
          <a:off x="4694311" y="3731706"/>
          <a:ext cx="1558066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</a:rPr>
            <a:t>Lahirnya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Karya</a:t>
          </a:r>
          <a:r>
            <a:rPr lang="en-US" sz="1400" b="1" kern="1200" dirty="0" smtClean="0">
              <a:solidFill>
                <a:schemeClr val="tx1"/>
              </a:solidFill>
            </a:rPr>
            <a:t>  </a:t>
          </a:r>
          <a:r>
            <a:rPr lang="en-US" sz="1400" b="1" kern="1200" dirty="0" err="1" smtClean="0">
              <a:solidFill>
                <a:schemeClr val="tx1"/>
              </a:solidFill>
            </a:rPr>
            <a:t>Kreatif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sebagai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sebuah</a:t>
          </a:r>
          <a:r>
            <a:rPr lang="en-US" sz="1400" b="1" kern="1200" dirty="0" smtClean="0">
              <a:solidFill>
                <a:schemeClr val="tx1"/>
              </a:solidFill>
            </a:rPr>
            <a:t> </a:t>
          </a:r>
          <a:r>
            <a:rPr lang="en-US" sz="1400" b="1" kern="1200" dirty="0" err="1" smtClean="0">
              <a:solidFill>
                <a:schemeClr val="tx1"/>
              </a:solidFill>
            </a:rPr>
            <a:t>inovasi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4732945" y="3770340"/>
        <a:ext cx="1480798" cy="714147"/>
      </dsp:txXfrm>
    </dsp:sp>
    <dsp:sp modelId="{82216049-4415-44C4-88BD-958FA78AE210}">
      <dsp:nvSpPr>
        <dsp:cNvPr id="0" name=""/>
        <dsp:cNvSpPr/>
      </dsp:nvSpPr>
      <dsp:spPr>
        <a:xfrm>
          <a:off x="3544525" y="370394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985004" y="3508427"/>
              </a:moveTo>
              <a:arcTo wR="1864433" hR="1864433" stAng="7088632" swAng="1026182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6E2AD-F0EB-4C64-A450-7F8556EEB0F5}">
      <dsp:nvSpPr>
        <dsp:cNvPr id="0" name=""/>
        <dsp:cNvSpPr/>
      </dsp:nvSpPr>
      <dsp:spPr>
        <a:xfrm>
          <a:off x="2607052" y="2620471"/>
          <a:ext cx="2249106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tx1"/>
              </a:solidFill>
            </a:rPr>
            <a:t>Dimanfaatkan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2645686" y="2659105"/>
        <a:ext cx="2171838" cy="714147"/>
      </dsp:txXfrm>
    </dsp:sp>
    <dsp:sp modelId="{2404DA18-E4BF-4218-A5EC-C483DE9F8F2C}">
      <dsp:nvSpPr>
        <dsp:cNvPr id="0" name=""/>
        <dsp:cNvSpPr/>
      </dsp:nvSpPr>
      <dsp:spPr>
        <a:xfrm>
          <a:off x="3588510" y="475731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4034" y="1987022"/>
              </a:moveTo>
              <a:arcTo wR="1864433" hR="1864433" stAng="10573800" swAng="88910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82A78-3027-44CA-90FA-A8FAEA51B00F}">
      <dsp:nvSpPr>
        <dsp:cNvPr id="0" name=""/>
        <dsp:cNvSpPr/>
      </dsp:nvSpPr>
      <dsp:spPr>
        <a:xfrm>
          <a:off x="2535006" y="1037177"/>
          <a:ext cx="2537449" cy="791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chemeClr val="tx1"/>
              </a:solidFill>
            </a:rPr>
            <a:t>Ketidakpuasan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Keingintahuan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Kejenuha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Kebutuhan</a:t>
          </a:r>
          <a:r>
            <a:rPr lang="en-US" sz="1400" b="1" kern="1200" dirty="0" smtClean="0">
              <a:solidFill>
                <a:schemeClr val="tx1"/>
              </a:solidFill>
            </a:rPr>
            <a:t>, </a:t>
          </a:r>
          <a:r>
            <a:rPr lang="en-US" sz="1400" b="1" kern="1200" dirty="0" err="1" smtClean="0">
              <a:solidFill>
                <a:schemeClr val="tx1"/>
              </a:solidFill>
            </a:rPr>
            <a:t>Keinginan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2573640" y="1075811"/>
        <a:ext cx="2460181" cy="714147"/>
      </dsp:txXfrm>
    </dsp:sp>
    <dsp:sp modelId="{DA054BF4-B04A-47B7-9165-EA63F6D7151A}">
      <dsp:nvSpPr>
        <dsp:cNvPr id="0" name=""/>
        <dsp:cNvSpPr/>
      </dsp:nvSpPr>
      <dsp:spPr>
        <a:xfrm>
          <a:off x="3608532" y="398754"/>
          <a:ext cx="3728866" cy="3728866"/>
        </a:xfrm>
        <a:custGeom>
          <a:avLst/>
          <a:gdLst/>
          <a:ahLst/>
          <a:cxnLst/>
          <a:rect l="0" t="0" r="0" b="0"/>
          <a:pathLst>
            <a:path>
              <a:moveTo>
                <a:pt x="549357" y="542810"/>
              </a:moveTo>
              <a:arcTo wR="1864433" hR="1864433" stAng="13508535" swAng="731129"/>
            </a:path>
          </a:pathLst>
        </a:custGeom>
        <a:noFill/>
        <a:ln w="19050" cap="rnd" cmpd="sng" algn="ctr">
          <a:solidFill>
            <a:schemeClr val="accent1"/>
          </a:solidFill>
          <a:prstDash val="solid"/>
          <a:tailEnd type="arrow"/>
        </a:ln>
        <a:effectLst/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BF7D1-4252-4C97-B8DD-79390AE675DE}">
      <dsp:nvSpPr>
        <dsp:cNvPr id="0" name=""/>
        <dsp:cNvSpPr/>
      </dsp:nvSpPr>
      <dsp:spPr>
        <a:xfrm rot="5400000">
          <a:off x="5088206" y="116919"/>
          <a:ext cx="1794077" cy="1560847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5448053" y="279881"/>
        <a:ext cx="1074383" cy="1234923"/>
      </dsp:txXfrm>
    </dsp:sp>
    <dsp:sp modelId="{4AAE4D20-9B78-4B28-B724-FB8321448501}">
      <dsp:nvSpPr>
        <dsp:cNvPr id="0" name=""/>
        <dsp:cNvSpPr/>
      </dsp:nvSpPr>
      <dsp:spPr>
        <a:xfrm>
          <a:off x="6813032" y="359120"/>
          <a:ext cx="2002190" cy="1076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Good</a:t>
          </a:r>
          <a:endParaRPr lang="en-US" sz="3600" kern="1200" dirty="0"/>
        </a:p>
      </dsp:txBody>
      <dsp:txXfrm>
        <a:off x="6813032" y="359120"/>
        <a:ext cx="2002190" cy="1076446"/>
      </dsp:txXfrm>
    </dsp:sp>
    <dsp:sp modelId="{96221F10-BBDD-492C-B2CC-63554DAF40C3}">
      <dsp:nvSpPr>
        <dsp:cNvPr id="0" name=""/>
        <dsp:cNvSpPr/>
      </dsp:nvSpPr>
      <dsp:spPr>
        <a:xfrm rot="5400000">
          <a:off x="3402491" y="148004"/>
          <a:ext cx="1794077" cy="1498678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779406" y="274701"/>
        <a:ext cx="1040246" cy="1245285"/>
      </dsp:txXfrm>
    </dsp:sp>
    <dsp:sp modelId="{0E85DFB2-8F80-44C7-A10E-7E54554EB9F5}">
      <dsp:nvSpPr>
        <dsp:cNvPr id="0" name=""/>
        <dsp:cNvSpPr/>
      </dsp:nvSpPr>
      <dsp:spPr>
        <a:xfrm rot="5400000">
          <a:off x="4283715" y="1680993"/>
          <a:ext cx="1710885" cy="147832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 rot="-5400000">
        <a:off x="4629637" y="1830482"/>
        <a:ext cx="1019041" cy="1179350"/>
      </dsp:txXfrm>
    </dsp:sp>
    <dsp:sp modelId="{DD80FA4D-D891-487C-A330-93D519827E9F}">
      <dsp:nvSpPr>
        <dsp:cNvPr id="0" name=""/>
        <dsp:cNvSpPr/>
      </dsp:nvSpPr>
      <dsp:spPr>
        <a:xfrm>
          <a:off x="2356544" y="1881932"/>
          <a:ext cx="1937603" cy="1076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Good</a:t>
          </a:r>
          <a:endParaRPr lang="en-US" sz="3600" kern="1200" dirty="0"/>
        </a:p>
      </dsp:txBody>
      <dsp:txXfrm>
        <a:off x="2356544" y="1881932"/>
        <a:ext cx="1937603" cy="1076446"/>
      </dsp:txXfrm>
    </dsp:sp>
    <dsp:sp modelId="{F52C36C2-CF3F-407B-B95C-8CC7EE97B08E}">
      <dsp:nvSpPr>
        <dsp:cNvPr id="0" name=""/>
        <dsp:cNvSpPr/>
      </dsp:nvSpPr>
      <dsp:spPr>
        <a:xfrm rot="5400000">
          <a:off x="5927834" y="1639732"/>
          <a:ext cx="1794077" cy="1560847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6287681" y="1802694"/>
        <a:ext cx="1074383" cy="1234923"/>
      </dsp:txXfrm>
    </dsp:sp>
    <dsp:sp modelId="{FBA75422-525A-4050-A3DE-C255757449F6}">
      <dsp:nvSpPr>
        <dsp:cNvPr id="0" name=""/>
        <dsp:cNvSpPr/>
      </dsp:nvSpPr>
      <dsp:spPr>
        <a:xfrm rot="5400000">
          <a:off x="5088206" y="3162545"/>
          <a:ext cx="1794077" cy="1560847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 rot="-5400000">
        <a:off x="5448053" y="3325507"/>
        <a:ext cx="1074383" cy="1234923"/>
      </dsp:txXfrm>
    </dsp:sp>
    <dsp:sp modelId="{A2EDD2A3-F4C2-4BC5-BA70-A3F1FD7E085A}">
      <dsp:nvSpPr>
        <dsp:cNvPr id="0" name=""/>
        <dsp:cNvSpPr/>
      </dsp:nvSpPr>
      <dsp:spPr>
        <a:xfrm>
          <a:off x="6813032" y="3404745"/>
          <a:ext cx="2002190" cy="1076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Bad</a:t>
          </a:r>
          <a:endParaRPr lang="en-US" sz="3600" kern="1200" dirty="0"/>
        </a:p>
      </dsp:txBody>
      <dsp:txXfrm>
        <a:off x="6813032" y="3404745"/>
        <a:ext cx="2002190" cy="1076446"/>
      </dsp:txXfrm>
    </dsp:sp>
    <dsp:sp modelId="{8930FE24-4A91-4328-99A9-150C4E9D308F}">
      <dsp:nvSpPr>
        <dsp:cNvPr id="0" name=""/>
        <dsp:cNvSpPr/>
      </dsp:nvSpPr>
      <dsp:spPr>
        <a:xfrm rot="5400000">
          <a:off x="3402491" y="3162545"/>
          <a:ext cx="1794077" cy="1560847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762338" y="3325507"/>
        <a:ext cx="1074383" cy="1234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E9BBC-B11D-4C97-8D17-F8E477C73A39}">
      <dsp:nvSpPr>
        <dsp:cNvPr id="0" name=""/>
        <dsp:cNvSpPr/>
      </dsp:nvSpPr>
      <dsp:spPr>
        <a:xfrm rot="5400000">
          <a:off x="4484966" y="106519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1" kern="1200" dirty="0" smtClean="0">
              <a:solidFill>
                <a:srgbClr val="FFFF00"/>
              </a:solidFill>
            </a:rPr>
            <a:t>Mindset</a:t>
          </a:r>
          <a:endParaRPr lang="en-US" sz="1400" b="1" i="1" kern="1200" dirty="0">
            <a:solidFill>
              <a:srgbClr val="FFFF00"/>
            </a:solidFill>
          </a:endParaRPr>
        </a:p>
      </dsp:txBody>
      <dsp:txXfrm rot="-5400000">
        <a:off x="4797451" y="248033"/>
        <a:ext cx="932977" cy="1072388"/>
      </dsp:txXfrm>
    </dsp:sp>
    <dsp:sp modelId="{D8F51707-D7CA-4E92-8104-F5C7A8BBD021}">
      <dsp:nvSpPr>
        <dsp:cNvPr id="0" name=""/>
        <dsp:cNvSpPr/>
      </dsp:nvSpPr>
      <dsp:spPr>
        <a:xfrm>
          <a:off x="5982777" y="316842"/>
          <a:ext cx="1738670" cy="93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734DB-397F-441B-91B2-DE88C99EE003}">
      <dsp:nvSpPr>
        <dsp:cNvPr id="0" name=""/>
        <dsp:cNvSpPr/>
      </dsp:nvSpPr>
      <dsp:spPr>
        <a:xfrm rot="5400000">
          <a:off x="3021117" y="106519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FFFF00"/>
              </a:solidFill>
            </a:rPr>
            <a:t>Program </a:t>
          </a:r>
          <a:r>
            <a:rPr lang="en-US" sz="1400" b="1" kern="1200" dirty="0" err="1" smtClean="0">
              <a:solidFill>
                <a:srgbClr val="FFFF00"/>
              </a:solidFill>
            </a:rPr>
            <a:t>Kerja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3333602" y="248033"/>
        <a:ext cx="932977" cy="1072388"/>
      </dsp:txXfrm>
    </dsp:sp>
    <dsp:sp modelId="{C7D9F6CD-694E-4994-A0B5-FD31A2CE68A2}">
      <dsp:nvSpPr>
        <dsp:cNvPr id="0" name=""/>
        <dsp:cNvSpPr/>
      </dsp:nvSpPr>
      <dsp:spPr>
        <a:xfrm rot="5400000">
          <a:off x="3750237" y="1321502"/>
          <a:ext cx="1557948" cy="157022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Adaptasi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4005804" y="1587297"/>
        <a:ext cx="1046814" cy="1038632"/>
      </dsp:txXfrm>
    </dsp:sp>
    <dsp:sp modelId="{802EDF22-8E73-4AA9-8912-DFA92207DB9A}">
      <dsp:nvSpPr>
        <dsp:cNvPr id="0" name=""/>
        <dsp:cNvSpPr/>
      </dsp:nvSpPr>
      <dsp:spPr>
        <a:xfrm>
          <a:off x="2112834" y="1639228"/>
          <a:ext cx="1682584" cy="93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06D06-D3C4-4524-96E7-C5A9C3645B1E}">
      <dsp:nvSpPr>
        <dsp:cNvPr id="0" name=""/>
        <dsp:cNvSpPr/>
      </dsp:nvSpPr>
      <dsp:spPr>
        <a:xfrm rot="5400000">
          <a:off x="5214085" y="1428905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Kepuasan</a:t>
          </a:r>
          <a:r>
            <a:rPr lang="en-US" sz="1400" b="1" kern="1200" dirty="0" smtClean="0">
              <a:solidFill>
                <a:srgbClr val="FFFF00"/>
              </a:solidFill>
            </a:rPr>
            <a:t> </a:t>
          </a:r>
          <a:r>
            <a:rPr lang="en-US" sz="1400" b="1" kern="1200" dirty="0" err="1" smtClean="0">
              <a:solidFill>
                <a:srgbClr val="FFFF00"/>
              </a:solidFill>
            </a:rPr>
            <a:t>Pelanggan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5526570" y="1570419"/>
        <a:ext cx="932977" cy="1072388"/>
      </dsp:txXfrm>
    </dsp:sp>
    <dsp:sp modelId="{C00CDA45-C38C-44DE-BF91-B68797A49CFA}">
      <dsp:nvSpPr>
        <dsp:cNvPr id="0" name=""/>
        <dsp:cNvSpPr/>
      </dsp:nvSpPr>
      <dsp:spPr>
        <a:xfrm rot="5400000">
          <a:off x="4484966" y="2751292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Mutu</a:t>
          </a:r>
          <a:r>
            <a:rPr lang="en-US" sz="1400" b="1" kern="1200" dirty="0" smtClean="0">
              <a:solidFill>
                <a:srgbClr val="FFFF00"/>
              </a:solidFill>
            </a:rPr>
            <a:t> Proses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4797451" y="2892806"/>
        <a:ext cx="932977" cy="1072388"/>
      </dsp:txXfrm>
    </dsp:sp>
    <dsp:sp modelId="{CBCD7B9D-3F02-4C8E-8B18-5A9DADF62176}">
      <dsp:nvSpPr>
        <dsp:cNvPr id="0" name=""/>
        <dsp:cNvSpPr/>
      </dsp:nvSpPr>
      <dsp:spPr>
        <a:xfrm>
          <a:off x="5982777" y="2961615"/>
          <a:ext cx="1738670" cy="93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083EF-14B7-4F66-B338-CB2A170C8B0F}">
      <dsp:nvSpPr>
        <dsp:cNvPr id="0" name=""/>
        <dsp:cNvSpPr/>
      </dsp:nvSpPr>
      <dsp:spPr>
        <a:xfrm rot="5400000">
          <a:off x="3021117" y="2751292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Budaya</a:t>
          </a:r>
          <a:r>
            <a:rPr lang="en-US" sz="1400" b="1" kern="1200" dirty="0" smtClean="0">
              <a:solidFill>
                <a:srgbClr val="FFFF00"/>
              </a:solidFill>
            </a:rPr>
            <a:t> </a:t>
          </a:r>
          <a:r>
            <a:rPr lang="en-US" sz="1400" b="1" kern="1200" dirty="0" err="1" smtClean="0">
              <a:solidFill>
                <a:srgbClr val="FFFF00"/>
              </a:solidFill>
            </a:rPr>
            <a:t>Kerja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3333602" y="2892806"/>
        <a:ext cx="932977" cy="1072388"/>
      </dsp:txXfrm>
    </dsp:sp>
    <dsp:sp modelId="{55162062-4CF3-4404-BA9D-DAA22C73E776}">
      <dsp:nvSpPr>
        <dsp:cNvPr id="0" name=""/>
        <dsp:cNvSpPr/>
      </dsp:nvSpPr>
      <dsp:spPr>
        <a:xfrm rot="5400000">
          <a:off x="3750237" y="4073679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1" kern="1200" dirty="0" smtClean="0">
              <a:solidFill>
                <a:srgbClr val="FFFF00"/>
              </a:solidFill>
            </a:rPr>
            <a:t>Zero Defect</a:t>
          </a:r>
          <a:endParaRPr lang="en-US" sz="1400" b="1" i="1" kern="1200" dirty="0">
            <a:solidFill>
              <a:srgbClr val="FFFF00"/>
            </a:solidFill>
          </a:endParaRPr>
        </a:p>
      </dsp:txBody>
      <dsp:txXfrm rot="-5400000">
        <a:off x="4062722" y="4215193"/>
        <a:ext cx="932977" cy="1072388"/>
      </dsp:txXfrm>
    </dsp:sp>
    <dsp:sp modelId="{19B1280B-37BF-4341-B095-C99BB139C535}">
      <dsp:nvSpPr>
        <dsp:cNvPr id="0" name=""/>
        <dsp:cNvSpPr/>
      </dsp:nvSpPr>
      <dsp:spPr>
        <a:xfrm>
          <a:off x="2112834" y="4284002"/>
          <a:ext cx="1682584" cy="93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498AC-F576-4190-8A4D-1AEC2C68E443}">
      <dsp:nvSpPr>
        <dsp:cNvPr id="0" name=""/>
        <dsp:cNvSpPr/>
      </dsp:nvSpPr>
      <dsp:spPr>
        <a:xfrm rot="5400000">
          <a:off x="5214085" y="4073679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Pengawasan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5526570" y="4215193"/>
        <a:ext cx="932977" cy="1072388"/>
      </dsp:txXfrm>
    </dsp:sp>
    <dsp:sp modelId="{3C200065-4524-4CB2-88D7-69289E3B11B9}">
      <dsp:nvSpPr>
        <dsp:cNvPr id="0" name=""/>
        <dsp:cNvSpPr/>
      </dsp:nvSpPr>
      <dsp:spPr>
        <a:xfrm rot="5400000">
          <a:off x="4484966" y="5396065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Komitmen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4797451" y="5537579"/>
        <a:ext cx="932977" cy="1072388"/>
      </dsp:txXfrm>
    </dsp:sp>
    <dsp:sp modelId="{BEC6C450-0E07-4798-AAE2-C119293C3BBB}">
      <dsp:nvSpPr>
        <dsp:cNvPr id="0" name=""/>
        <dsp:cNvSpPr/>
      </dsp:nvSpPr>
      <dsp:spPr>
        <a:xfrm>
          <a:off x="5982777" y="5606388"/>
          <a:ext cx="1738670" cy="93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DDFE1-9325-4BBD-BBFE-4E6BF32E8909}">
      <dsp:nvSpPr>
        <dsp:cNvPr id="0" name=""/>
        <dsp:cNvSpPr/>
      </dsp:nvSpPr>
      <dsp:spPr>
        <a:xfrm rot="5400000">
          <a:off x="3021117" y="5396065"/>
          <a:ext cx="1557948" cy="135541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solidFill>
                <a:srgbClr val="FFFF00"/>
              </a:solidFill>
            </a:rPr>
            <a:t>Kerjasama</a:t>
          </a:r>
          <a:endParaRPr lang="en-US" sz="1400" b="1" kern="1200" dirty="0">
            <a:solidFill>
              <a:srgbClr val="FFFF00"/>
            </a:solidFill>
          </a:endParaRPr>
        </a:p>
      </dsp:txBody>
      <dsp:txXfrm rot="-5400000">
        <a:off x="3333602" y="5537579"/>
        <a:ext cx="932977" cy="10723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A6F72-02FE-4C08-B7E8-674C5FDFE313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89197-AA96-4300-AE9E-6DE2ECF80926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Kesadaran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akan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Mutu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dan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Berorientasi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pada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Mutu</a:t>
          </a:r>
          <a:endParaRPr lang="en-US" sz="2900" kern="1200" dirty="0"/>
        </a:p>
      </dsp:txBody>
      <dsp:txXfrm>
        <a:off x="2438400" y="270933"/>
        <a:ext cx="5689599" cy="1036319"/>
      </dsp:txXfrm>
    </dsp:sp>
    <dsp:sp modelId="{E5E5C35E-F5E8-4950-ABB8-B333BB3A95B1}">
      <dsp:nvSpPr>
        <dsp:cNvPr id="0" name=""/>
        <dsp:cNvSpPr/>
      </dsp:nvSpPr>
      <dsp:spPr>
        <a:xfrm>
          <a:off x="640079" y="1307253"/>
          <a:ext cx="3596640" cy="359664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3F755-94A4-4D8A-8857-96399F0C3367}">
      <dsp:nvSpPr>
        <dsp:cNvPr id="0" name=""/>
        <dsp:cNvSpPr/>
      </dsp:nvSpPr>
      <dsp:spPr>
        <a:xfrm>
          <a:off x="2438400" y="1307253"/>
          <a:ext cx="5689599" cy="359664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Sifat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Kemanusiaan</a:t>
          </a:r>
          <a:r>
            <a:rPr lang="en-US" sz="2900" kern="1200" dirty="0" smtClean="0"/>
            <a:t> yang </a:t>
          </a:r>
          <a:r>
            <a:rPr lang="en-US" sz="2900" kern="1200" dirty="0" err="1" smtClean="0"/>
            <a:t>Kuat</a:t>
          </a:r>
          <a:endParaRPr lang="en-US" sz="2900" kern="1200" dirty="0"/>
        </a:p>
      </dsp:txBody>
      <dsp:txXfrm>
        <a:off x="2438400" y="1307253"/>
        <a:ext cx="5689599" cy="1036320"/>
      </dsp:txXfrm>
    </dsp:sp>
    <dsp:sp modelId="{60D13DC8-45AB-49C2-A8E1-F0476F542C2C}">
      <dsp:nvSpPr>
        <dsp:cNvPr id="0" name=""/>
        <dsp:cNvSpPr/>
      </dsp:nvSpPr>
      <dsp:spPr>
        <a:xfrm>
          <a:off x="1280160" y="2343573"/>
          <a:ext cx="2316480" cy="23164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29C2F-9D23-46AD-97AE-F75B899A74C7}">
      <dsp:nvSpPr>
        <dsp:cNvPr id="0" name=""/>
        <dsp:cNvSpPr/>
      </dsp:nvSpPr>
      <dsp:spPr>
        <a:xfrm>
          <a:off x="2438400" y="2343573"/>
          <a:ext cx="5689599" cy="23164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Desentraliasi</a:t>
          </a:r>
          <a:endParaRPr lang="en-US" sz="2900" kern="1200" dirty="0"/>
        </a:p>
      </dsp:txBody>
      <dsp:txXfrm>
        <a:off x="2438400" y="2343573"/>
        <a:ext cx="5689599" cy="1036319"/>
      </dsp:txXfrm>
    </dsp:sp>
    <dsp:sp modelId="{B0AEEF4A-9A1D-4BBA-BF61-08A13929A5B5}">
      <dsp:nvSpPr>
        <dsp:cNvPr id="0" name=""/>
        <dsp:cNvSpPr/>
      </dsp:nvSpPr>
      <dsp:spPr>
        <a:xfrm>
          <a:off x="1920240" y="3379893"/>
          <a:ext cx="1036320" cy="103632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4F9F7-4CB2-417E-8B59-2E49752402D1}">
      <dsp:nvSpPr>
        <dsp:cNvPr id="0" name=""/>
        <dsp:cNvSpPr/>
      </dsp:nvSpPr>
      <dsp:spPr>
        <a:xfrm>
          <a:off x="2438400" y="3379893"/>
          <a:ext cx="5689599" cy="10363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Diterapkan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Secara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Menyeluruh</a:t>
          </a:r>
          <a:endParaRPr lang="en-US" sz="2900" kern="1200" dirty="0"/>
        </a:p>
      </dsp:txBody>
      <dsp:txXfrm>
        <a:off x="2438400" y="3379893"/>
        <a:ext cx="5689599" cy="1036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B5E93-8AD9-4B90-8696-16A69DBB5782}">
      <dsp:nvSpPr>
        <dsp:cNvPr id="0" name=""/>
        <dsp:cNvSpPr/>
      </dsp:nvSpPr>
      <dsp:spPr>
        <a:xfrm>
          <a:off x="0" y="179067"/>
          <a:ext cx="342907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8411D-9D13-47CD-AF19-EE48A6286C07}">
      <dsp:nvSpPr>
        <dsp:cNvPr id="0" name=""/>
        <dsp:cNvSpPr/>
      </dsp:nvSpPr>
      <dsp:spPr>
        <a:xfrm>
          <a:off x="495301" y="95077"/>
          <a:ext cx="4076696" cy="4087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Tangible (</a:t>
          </a:r>
          <a:r>
            <a:rPr lang="en-ID" sz="2000" kern="1200" dirty="0" err="1" smtClean="0"/>
            <a:t>Keberwujudan</a:t>
          </a:r>
          <a:r>
            <a:rPr lang="en-ID" sz="2000" kern="1200" dirty="0" smtClean="0"/>
            <a:t>)</a:t>
          </a:r>
          <a:endParaRPr lang="en-US" sz="2000" kern="1200" dirty="0"/>
        </a:p>
      </dsp:txBody>
      <dsp:txXfrm>
        <a:off x="515252" y="115028"/>
        <a:ext cx="4036794" cy="368806"/>
      </dsp:txXfrm>
    </dsp:sp>
    <dsp:sp modelId="{261A0006-E931-4164-89B9-5815E10B5858}">
      <dsp:nvSpPr>
        <dsp:cNvPr id="0" name=""/>
        <dsp:cNvSpPr/>
      </dsp:nvSpPr>
      <dsp:spPr>
        <a:xfrm>
          <a:off x="0" y="792459"/>
          <a:ext cx="342897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7196E-0941-4772-A707-C4693B66CF3C}">
      <dsp:nvSpPr>
        <dsp:cNvPr id="0" name=""/>
        <dsp:cNvSpPr/>
      </dsp:nvSpPr>
      <dsp:spPr>
        <a:xfrm>
          <a:off x="495301" y="650558"/>
          <a:ext cx="4076835" cy="4294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Reliability (</a:t>
          </a:r>
          <a:r>
            <a:rPr lang="en-ID" sz="2000" kern="1200" dirty="0" err="1" smtClean="0"/>
            <a:t>Kehandalan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6267" y="671524"/>
        <a:ext cx="4034903" cy="387562"/>
      </dsp:txXfrm>
    </dsp:sp>
    <dsp:sp modelId="{F409481D-E74F-4F63-BC72-A6C6692271D0}">
      <dsp:nvSpPr>
        <dsp:cNvPr id="0" name=""/>
        <dsp:cNvSpPr/>
      </dsp:nvSpPr>
      <dsp:spPr>
        <a:xfrm>
          <a:off x="0" y="1567013"/>
          <a:ext cx="4000648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7F162-947E-4922-B722-C175DE66E832}">
      <dsp:nvSpPr>
        <dsp:cNvPr id="0" name=""/>
        <dsp:cNvSpPr/>
      </dsp:nvSpPr>
      <dsp:spPr>
        <a:xfrm>
          <a:off x="495301" y="1285861"/>
          <a:ext cx="4076765" cy="6125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Responsiveness (</a:t>
          </a:r>
          <a:r>
            <a:rPr lang="en-ID" sz="2000" kern="1200" dirty="0" err="1" smtClean="0"/>
            <a:t>Responsivitas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25202" y="1315762"/>
        <a:ext cx="4016963" cy="552720"/>
      </dsp:txXfrm>
    </dsp:sp>
    <dsp:sp modelId="{35118A6A-22B7-4701-8DA6-607380A13CE8}">
      <dsp:nvSpPr>
        <dsp:cNvPr id="0" name=""/>
        <dsp:cNvSpPr/>
      </dsp:nvSpPr>
      <dsp:spPr>
        <a:xfrm flipH="1">
          <a:off x="0" y="2216213"/>
          <a:ext cx="4381534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1F0C1-6FD2-4D68-9816-ECE78DBF4241}">
      <dsp:nvSpPr>
        <dsp:cNvPr id="0" name=""/>
        <dsp:cNvSpPr/>
      </dsp:nvSpPr>
      <dsp:spPr>
        <a:xfrm>
          <a:off x="495301" y="2065652"/>
          <a:ext cx="4076696" cy="4500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Competence (</a:t>
          </a:r>
          <a:r>
            <a:rPr lang="en-ID" sz="2000" kern="1200" dirty="0" err="1" smtClean="0"/>
            <a:t>Kompetensi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7270" y="2087621"/>
        <a:ext cx="4032758" cy="406104"/>
      </dsp:txXfrm>
    </dsp:sp>
    <dsp:sp modelId="{C0135BAE-5CFF-44BD-AE84-A0A9097C46EC}">
      <dsp:nvSpPr>
        <dsp:cNvPr id="0" name=""/>
        <dsp:cNvSpPr/>
      </dsp:nvSpPr>
      <dsp:spPr>
        <a:xfrm>
          <a:off x="0" y="2812382"/>
          <a:ext cx="1905028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B7076-27CA-416C-BDD6-8E76956E9059}">
      <dsp:nvSpPr>
        <dsp:cNvPr id="0" name=""/>
        <dsp:cNvSpPr/>
      </dsp:nvSpPr>
      <dsp:spPr>
        <a:xfrm>
          <a:off x="495301" y="2689935"/>
          <a:ext cx="4076696" cy="449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err="1" smtClean="0"/>
            <a:t>Acces</a:t>
          </a:r>
          <a:r>
            <a:rPr lang="en-ID" sz="2000" kern="1200" dirty="0" smtClean="0"/>
            <a:t> (</a:t>
          </a:r>
          <a:r>
            <a:rPr lang="en-ID" sz="2000" kern="1200" dirty="0" err="1" smtClean="0"/>
            <a:t>Akses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7239" y="2711873"/>
        <a:ext cx="4032820" cy="405520"/>
      </dsp:txXfrm>
    </dsp:sp>
    <dsp:sp modelId="{013A462A-8D13-4203-9893-5D8CB9725DF7}">
      <dsp:nvSpPr>
        <dsp:cNvPr id="0" name=""/>
        <dsp:cNvSpPr/>
      </dsp:nvSpPr>
      <dsp:spPr>
        <a:xfrm>
          <a:off x="0" y="3443667"/>
          <a:ext cx="4191041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395DB-C791-4319-AFD7-8A4BE4F14ADA}">
      <dsp:nvSpPr>
        <dsp:cNvPr id="0" name=""/>
        <dsp:cNvSpPr/>
      </dsp:nvSpPr>
      <dsp:spPr>
        <a:xfrm>
          <a:off x="495301" y="3313571"/>
          <a:ext cx="4076696" cy="4321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err="1" smtClean="0"/>
            <a:t>Courtecy</a:t>
          </a:r>
          <a:r>
            <a:rPr lang="en-ID" sz="2000" kern="1200" dirty="0" smtClean="0"/>
            <a:t> (</a:t>
          </a:r>
          <a:r>
            <a:rPr lang="en-ID" sz="2000" kern="1200" dirty="0" err="1" smtClean="0"/>
            <a:t>Keramahan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6396" y="3334666"/>
        <a:ext cx="4034506" cy="389937"/>
      </dsp:txXfrm>
    </dsp:sp>
    <dsp:sp modelId="{8924FF2A-A3C7-49AC-A0F2-D7DB0042C703}">
      <dsp:nvSpPr>
        <dsp:cNvPr id="0" name=""/>
        <dsp:cNvSpPr/>
      </dsp:nvSpPr>
      <dsp:spPr>
        <a:xfrm>
          <a:off x="0" y="4072756"/>
          <a:ext cx="400054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412A1-6BD7-4B7A-9BF4-7994263B1C1A}">
      <dsp:nvSpPr>
        <dsp:cNvPr id="0" name=""/>
        <dsp:cNvSpPr/>
      </dsp:nvSpPr>
      <dsp:spPr>
        <a:xfrm>
          <a:off x="495301" y="3919938"/>
          <a:ext cx="4076765" cy="4823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Communication (</a:t>
          </a:r>
          <a:r>
            <a:rPr lang="en-ID" sz="2000" kern="1200" dirty="0" err="1" smtClean="0"/>
            <a:t>Komunikasi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8846" y="3943483"/>
        <a:ext cx="4029675" cy="435229"/>
      </dsp:txXfrm>
    </dsp:sp>
    <dsp:sp modelId="{46A03DE9-2D03-4939-902E-3BD996AB5F18}">
      <dsp:nvSpPr>
        <dsp:cNvPr id="0" name=""/>
        <dsp:cNvSpPr/>
      </dsp:nvSpPr>
      <dsp:spPr>
        <a:xfrm>
          <a:off x="0" y="4724945"/>
          <a:ext cx="4000549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596E5-C700-47D3-B975-CE6D1A0637D6}">
      <dsp:nvSpPr>
        <dsp:cNvPr id="0" name=""/>
        <dsp:cNvSpPr/>
      </dsp:nvSpPr>
      <dsp:spPr>
        <a:xfrm>
          <a:off x="495301" y="4576498"/>
          <a:ext cx="4076765" cy="468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Credibility (</a:t>
          </a:r>
          <a:r>
            <a:rPr lang="en-ID" sz="2000" kern="1200" dirty="0" err="1" smtClean="0"/>
            <a:t>Kepercayaan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8161" y="4599358"/>
        <a:ext cx="4031045" cy="422568"/>
      </dsp:txXfrm>
    </dsp:sp>
    <dsp:sp modelId="{F51E0C56-B8B8-4619-8A72-541DFBA3F90D}">
      <dsp:nvSpPr>
        <dsp:cNvPr id="0" name=""/>
        <dsp:cNvSpPr/>
      </dsp:nvSpPr>
      <dsp:spPr>
        <a:xfrm>
          <a:off x="0" y="5338955"/>
          <a:ext cx="2476605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79201-8A04-48CC-9087-EB3A8EDAC5C1}">
      <dsp:nvSpPr>
        <dsp:cNvPr id="0" name=""/>
        <dsp:cNvSpPr/>
      </dsp:nvSpPr>
      <dsp:spPr>
        <a:xfrm>
          <a:off x="495301" y="5219026"/>
          <a:ext cx="4076696" cy="4148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Security (</a:t>
          </a:r>
          <a:r>
            <a:rPr lang="en-ID" sz="2000" kern="1200" dirty="0" err="1" smtClean="0"/>
            <a:t>Keamanan</a:t>
          </a:r>
          <a:r>
            <a:rPr lang="en-ID" sz="2000" kern="1200" dirty="0" smtClean="0"/>
            <a:t>)</a:t>
          </a:r>
          <a:endParaRPr lang="en-US" sz="1200" kern="1200" dirty="0"/>
        </a:p>
      </dsp:txBody>
      <dsp:txXfrm>
        <a:off x="515552" y="5239277"/>
        <a:ext cx="4036194" cy="374350"/>
      </dsp:txXfrm>
    </dsp:sp>
    <dsp:sp modelId="{554CA2B1-DB75-4C48-A263-8D61DA3E0581}">
      <dsp:nvSpPr>
        <dsp:cNvPr id="0" name=""/>
        <dsp:cNvSpPr/>
      </dsp:nvSpPr>
      <dsp:spPr>
        <a:xfrm>
          <a:off x="0" y="6328559"/>
          <a:ext cx="3810056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2E010-7B6A-4556-B9AD-B82E0204D1BA}">
      <dsp:nvSpPr>
        <dsp:cNvPr id="0" name=""/>
        <dsp:cNvSpPr/>
      </dsp:nvSpPr>
      <dsp:spPr>
        <a:xfrm>
          <a:off x="495301" y="5808119"/>
          <a:ext cx="4076765" cy="8428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7" tIns="0" rIns="26209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000" kern="1200" dirty="0" smtClean="0"/>
            <a:t>Understanding the costumer (</a:t>
          </a:r>
          <a:r>
            <a:rPr lang="en-ID" sz="2000" kern="1200" dirty="0" err="1" smtClean="0"/>
            <a:t>Memahami</a:t>
          </a:r>
          <a:r>
            <a:rPr lang="en-ID" sz="2000" kern="1200" dirty="0" smtClean="0"/>
            <a:t> </a:t>
          </a:r>
          <a:r>
            <a:rPr lang="en-ID" sz="2000" kern="1200" dirty="0" err="1" smtClean="0"/>
            <a:t>pelanggan</a:t>
          </a:r>
          <a:r>
            <a:rPr lang="en-ID" sz="2000" kern="1200" dirty="0" smtClean="0"/>
            <a:t>)</a:t>
          </a:r>
          <a:endParaRPr lang="en-US" sz="2000" kern="1200" dirty="0"/>
        </a:p>
      </dsp:txBody>
      <dsp:txXfrm>
        <a:off x="536445" y="5849263"/>
        <a:ext cx="3994477" cy="760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9E7C5-A9F3-4A87-A3D8-11A2DFCE5D13}">
      <dsp:nvSpPr>
        <dsp:cNvPr id="0" name=""/>
        <dsp:cNvSpPr/>
      </dsp:nvSpPr>
      <dsp:spPr>
        <a:xfrm>
          <a:off x="0" y="255661"/>
          <a:ext cx="4825217" cy="2431936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D92B1-8744-4E6C-8E85-2447B9F174E8}">
      <dsp:nvSpPr>
        <dsp:cNvPr id="0" name=""/>
        <dsp:cNvSpPr/>
      </dsp:nvSpPr>
      <dsp:spPr>
        <a:xfrm>
          <a:off x="105876" y="1057035"/>
          <a:ext cx="3953474" cy="919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400" kern="1200" dirty="0" err="1" smtClean="0">
              <a:solidFill>
                <a:schemeClr val="tx1"/>
              </a:solidFill>
            </a:rPr>
            <a:t>Karakteristik</a:t>
          </a:r>
          <a:r>
            <a:rPr lang="en-ID" sz="2400" kern="1200" dirty="0" smtClean="0">
              <a:solidFill>
                <a:schemeClr val="tx1"/>
              </a:solidFill>
            </a:rPr>
            <a:t> </a:t>
          </a:r>
          <a:r>
            <a:rPr lang="en-ID" sz="2400" kern="1200" dirty="0" err="1" smtClean="0">
              <a:solidFill>
                <a:schemeClr val="tx1"/>
              </a:solidFill>
            </a:rPr>
            <a:t>Dalam</a:t>
          </a:r>
          <a:r>
            <a:rPr lang="en-ID" sz="2400" kern="1200" dirty="0" smtClean="0">
              <a:solidFill>
                <a:schemeClr val="tx1"/>
              </a:solidFill>
            </a:rPr>
            <a:t> </a:t>
          </a:r>
          <a:r>
            <a:rPr lang="en-ID" sz="2400" kern="1200" dirty="0" err="1" smtClean="0">
              <a:solidFill>
                <a:schemeClr val="tx1"/>
              </a:solidFill>
            </a:rPr>
            <a:t>Menilai</a:t>
          </a:r>
          <a:r>
            <a:rPr lang="en-ID" sz="2400" kern="1200" dirty="0" smtClean="0">
              <a:solidFill>
                <a:schemeClr val="tx1"/>
              </a:solidFill>
            </a:rPr>
            <a:t> </a:t>
          </a:r>
          <a:r>
            <a:rPr lang="en-ID" sz="2400" kern="1200" dirty="0" err="1" smtClean="0">
              <a:solidFill>
                <a:schemeClr val="tx1"/>
              </a:solidFill>
            </a:rPr>
            <a:t>Mutu</a:t>
          </a:r>
          <a:r>
            <a:rPr lang="en-ID" sz="2400" kern="1200" dirty="0" smtClean="0">
              <a:solidFill>
                <a:schemeClr val="tx1"/>
              </a:solidFill>
            </a:rPr>
            <a:t> </a:t>
          </a:r>
          <a:r>
            <a:rPr lang="en-ID" sz="2400" kern="1200" dirty="0" err="1" smtClean="0">
              <a:solidFill>
                <a:schemeClr val="tx1"/>
              </a:solidFill>
            </a:rPr>
            <a:t>Layanan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05876" y="1057035"/>
        <a:ext cx="3953474" cy="9193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B8D9E-236C-4BFB-BAFC-E463C24FCCD3}">
      <dsp:nvSpPr>
        <dsp:cNvPr id="0" name=""/>
        <dsp:cNvSpPr/>
      </dsp:nvSpPr>
      <dsp:spPr>
        <a:xfrm rot="10800000">
          <a:off x="2078421" y="92734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Nilai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dasar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orientasi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mutu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layanan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publik</a:t>
          </a:r>
          <a:endParaRPr lang="en-US" sz="2300" kern="1200" dirty="0"/>
        </a:p>
      </dsp:txBody>
      <dsp:txXfrm rot="10800000">
        <a:off x="2289252" y="92734"/>
        <a:ext cx="6946752" cy="843325"/>
      </dsp:txXfrm>
    </dsp:sp>
    <dsp:sp modelId="{0BF15840-5C87-475E-8F30-672382168381}">
      <dsp:nvSpPr>
        <dsp:cNvPr id="0" name=""/>
        <dsp:cNvSpPr/>
      </dsp:nvSpPr>
      <dsp:spPr>
        <a:xfrm>
          <a:off x="1527278" y="360"/>
          <a:ext cx="1102285" cy="10280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CBD69-B8E8-4266-A9A6-7373E2128211}">
      <dsp:nvSpPr>
        <dsp:cNvPr id="0" name=""/>
        <dsp:cNvSpPr/>
      </dsp:nvSpPr>
      <dsp:spPr>
        <a:xfrm rot="10800000">
          <a:off x="2079397" y="1331058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Pemberian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layanan</a:t>
          </a:r>
          <a:r>
            <a:rPr lang="en-ID" sz="2300" kern="1200" dirty="0" smtClean="0"/>
            <a:t> yang </a:t>
          </a:r>
          <a:r>
            <a:rPr lang="en-ID" sz="2300" kern="1200" dirty="0" err="1" smtClean="0"/>
            <a:t>cepat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layanan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cepat</a:t>
          </a:r>
          <a:r>
            <a:rPr lang="en-ID" sz="2300" kern="1200" dirty="0" smtClean="0"/>
            <a:t>, </a:t>
          </a:r>
          <a:r>
            <a:rPr lang="en-ID" sz="2300" kern="1200" dirty="0" err="1" smtClean="0"/>
            <a:t>tepat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dan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ramah</a:t>
          </a:r>
          <a:endParaRPr lang="en-US" sz="2300" kern="1200" dirty="0"/>
        </a:p>
      </dsp:txBody>
      <dsp:txXfrm rot="10800000">
        <a:off x="2290228" y="1331058"/>
        <a:ext cx="6946752" cy="843325"/>
      </dsp:txXfrm>
    </dsp:sp>
    <dsp:sp modelId="{CE527CBD-CDE5-4C35-9CEE-C758D1B4ACE2}">
      <dsp:nvSpPr>
        <dsp:cNvPr id="0" name=""/>
        <dsp:cNvSpPr/>
      </dsp:nvSpPr>
      <dsp:spPr>
        <a:xfrm>
          <a:off x="1526302" y="1280172"/>
          <a:ext cx="1106189" cy="94509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3C86F-5D28-4D91-9DBA-B37EB042CAAA}">
      <dsp:nvSpPr>
        <dsp:cNvPr id="0" name=""/>
        <dsp:cNvSpPr/>
      </dsp:nvSpPr>
      <dsp:spPr>
        <a:xfrm rot="10800000">
          <a:off x="2082876" y="2537155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Pemberian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layanan</a:t>
          </a:r>
          <a:r>
            <a:rPr lang="en-ID" sz="2300" kern="1200" dirty="0" smtClean="0"/>
            <a:t> yang </a:t>
          </a:r>
          <a:r>
            <a:rPr lang="en-ID" sz="2300" kern="1200" dirty="0" err="1" smtClean="0"/>
            <a:t>menyentuh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hati</a:t>
          </a:r>
          <a:endParaRPr lang="en-US" sz="2300" kern="1200" dirty="0"/>
        </a:p>
      </dsp:txBody>
      <dsp:txXfrm rot="10800000">
        <a:off x="2293707" y="2537155"/>
        <a:ext cx="6946752" cy="843325"/>
      </dsp:txXfrm>
    </dsp:sp>
    <dsp:sp modelId="{42CA2C8A-F1B5-47B7-9BAD-D48BC38862A5}">
      <dsp:nvSpPr>
        <dsp:cNvPr id="0" name=""/>
        <dsp:cNvSpPr/>
      </dsp:nvSpPr>
      <dsp:spPr>
        <a:xfrm>
          <a:off x="1522823" y="2477009"/>
          <a:ext cx="1120104" cy="96361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3E3A1-A8B8-4556-A7CB-0B3E33D71E1C}">
      <dsp:nvSpPr>
        <dsp:cNvPr id="0" name=""/>
        <dsp:cNvSpPr/>
      </dsp:nvSpPr>
      <dsp:spPr>
        <a:xfrm rot="10800000">
          <a:off x="2047393" y="3713929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Pemberian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layanan</a:t>
          </a:r>
          <a:r>
            <a:rPr lang="en-ID" sz="2300" kern="1200" dirty="0" smtClean="0"/>
            <a:t> yang </a:t>
          </a:r>
          <a:r>
            <a:rPr lang="en-ID" sz="2300" kern="1200" dirty="0" err="1" smtClean="0"/>
            <a:t>dapat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memberi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perlindungan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kepada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publik</a:t>
          </a:r>
          <a:endParaRPr lang="en-US" sz="2300" kern="1200" dirty="0"/>
        </a:p>
      </dsp:txBody>
      <dsp:txXfrm rot="10800000">
        <a:off x="2258224" y="3713929"/>
        <a:ext cx="6946752" cy="843325"/>
      </dsp:txXfrm>
    </dsp:sp>
    <dsp:sp modelId="{D84A3F0F-088B-411D-9D34-9AAC9405A9A2}">
      <dsp:nvSpPr>
        <dsp:cNvPr id="0" name=""/>
        <dsp:cNvSpPr/>
      </dsp:nvSpPr>
      <dsp:spPr>
        <a:xfrm>
          <a:off x="1558306" y="3692365"/>
          <a:ext cx="978173" cy="886452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A3666-1CC7-4241-A6F1-5E0A493C1296}">
      <dsp:nvSpPr>
        <dsp:cNvPr id="0" name=""/>
        <dsp:cNvSpPr/>
      </dsp:nvSpPr>
      <dsp:spPr>
        <a:xfrm rot="10800000">
          <a:off x="2085939" y="4874903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Pendekatan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ilmiah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dan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inovatif</a:t>
          </a:r>
          <a:endParaRPr lang="en-US" sz="2300" kern="1200" dirty="0"/>
        </a:p>
      </dsp:txBody>
      <dsp:txXfrm rot="10800000">
        <a:off x="2296770" y="4874903"/>
        <a:ext cx="6946752" cy="843325"/>
      </dsp:txXfrm>
    </dsp:sp>
    <dsp:sp modelId="{2EDAFB8F-118D-4F2F-A8DE-C41B92ED1E23}">
      <dsp:nvSpPr>
        <dsp:cNvPr id="0" name=""/>
        <dsp:cNvSpPr/>
      </dsp:nvSpPr>
      <dsp:spPr>
        <a:xfrm>
          <a:off x="1519760" y="4787741"/>
          <a:ext cx="1132358" cy="932017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8A575-9A5D-4251-AEF2-E52D2CC1DD5F}">
      <dsp:nvSpPr>
        <dsp:cNvPr id="0" name=""/>
        <dsp:cNvSpPr/>
      </dsp:nvSpPr>
      <dsp:spPr>
        <a:xfrm rot="10800000">
          <a:off x="2013681" y="6014313"/>
          <a:ext cx="7157583" cy="84332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83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2300" kern="1200" dirty="0" err="1" smtClean="0"/>
            <a:t>Perbaikan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secara</a:t>
          </a:r>
          <a:r>
            <a:rPr lang="en-ID" sz="2300" kern="1200" dirty="0" smtClean="0"/>
            <a:t> </a:t>
          </a:r>
          <a:r>
            <a:rPr lang="en-ID" sz="2300" kern="1200" dirty="0" err="1" smtClean="0"/>
            <a:t>berkelanjutan</a:t>
          </a:r>
          <a:endParaRPr lang="en-US" sz="2300" kern="1200" dirty="0"/>
        </a:p>
      </dsp:txBody>
      <dsp:txXfrm rot="10800000">
        <a:off x="2224512" y="6014313"/>
        <a:ext cx="6946752" cy="843325"/>
      </dsp:txXfrm>
    </dsp:sp>
    <dsp:sp modelId="{444FD66E-DD1A-4110-ADD2-9012A870A7B0}">
      <dsp:nvSpPr>
        <dsp:cNvPr id="0" name=""/>
        <dsp:cNvSpPr/>
      </dsp:nvSpPr>
      <dsp:spPr>
        <a:xfrm>
          <a:off x="1592018" y="6014313"/>
          <a:ext cx="843325" cy="843325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B8A18-DEAE-4573-B8D3-1D4B5805F6B0}">
      <dsp:nvSpPr>
        <dsp:cNvPr id="0" name=""/>
        <dsp:cNvSpPr/>
      </dsp:nvSpPr>
      <dsp:spPr>
        <a:xfrm>
          <a:off x="0" y="220601"/>
          <a:ext cx="5372112" cy="537211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3355B-1C3E-4956-AAAD-E1DD9E6FEC14}">
      <dsp:nvSpPr>
        <dsp:cNvPr id="0" name=""/>
        <dsp:cNvSpPr/>
      </dsp:nvSpPr>
      <dsp:spPr>
        <a:xfrm>
          <a:off x="2686056" y="207171"/>
          <a:ext cx="6267463" cy="5372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400" kern="1200" dirty="0" smtClean="0"/>
            <a:t>Corporate Level</a:t>
          </a:r>
          <a:endParaRPr lang="en-US" sz="3400" kern="1200" dirty="0"/>
        </a:p>
      </dsp:txBody>
      <dsp:txXfrm>
        <a:off x="2686056" y="207171"/>
        <a:ext cx="6267463" cy="1141573"/>
      </dsp:txXfrm>
    </dsp:sp>
    <dsp:sp modelId="{1B9A5332-BED6-4FC3-B92C-965A858FC3B5}">
      <dsp:nvSpPr>
        <dsp:cNvPr id="0" name=""/>
        <dsp:cNvSpPr/>
      </dsp:nvSpPr>
      <dsp:spPr>
        <a:xfrm>
          <a:off x="705089" y="1348744"/>
          <a:ext cx="3961932" cy="39619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AA524-9F56-44E7-884B-2FE6054D2509}">
      <dsp:nvSpPr>
        <dsp:cNvPr id="0" name=""/>
        <dsp:cNvSpPr/>
      </dsp:nvSpPr>
      <dsp:spPr>
        <a:xfrm>
          <a:off x="2686056" y="1348744"/>
          <a:ext cx="6267463" cy="39619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400" kern="1200" dirty="0" smtClean="0"/>
            <a:t>Strategic </a:t>
          </a:r>
          <a:r>
            <a:rPr lang="en-ID" sz="3400" kern="1200" dirty="0" err="1" smtClean="0"/>
            <a:t>Bussiness</a:t>
          </a:r>
          <a:r>
            <a:rPr lang="en-ID" sz="3400" kern="1200" dirty="0" smtClean="0"/>
            <a:t> Unit Level</a:t>
          </a:r>
          <a:endParaRPr lang="en-US" sz="3400" kern="1200" dirty="0"/>
        </a:p>
      </dsp:txBody>
      <dsp:txXfrm>
        <a:off x="2686056" y="1348744"/>
        <a:ext cx="6267463" cy="1141573"/>
      </dsp:txXfrm>
    </dsp:sp>
    <dsp:sp modelId="{9142BC9E-B7D5-4149-98F3-706A37A78610}">
      <dsp:nvSpPr>
        <dsp:cNvPr id="0" name=""/>
        <dsp:cNvSpPr/>
      </dsp:nvSpPr>
      <dsp:spPr>
        <a:xfrm>
          <a:off x="1410179" y="2490318"/>
          <a:ext cx="2551753" cy="255175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44B75-BC72-4BA1-BDD1-3C21636249DC}">
      <dsp:nvSpPr>
        <dsp:cNvPr id="0" name=""/>
        <dsp:cNvSpPr/>
      </dsp:nvSpPr>
      <dsp:spPr>
        <a:xfrm>
          <a:off x="2686056" y="2490318"/>
          <a:ext cx="6267463" cy="25517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400" kern="1200" dirty="0" smtClean="0"/>
            <a:t>Functional Level</a:t>
          </a:r>
          <a:endParaRPr lang="en-US" sz="3400" kern="1200" dirty="0"/>
        </a:p>
      </dsp:txBody>
      <dsp:txXfrm>
        <a:off x="2686056" y="2490318"/>
        <a:ext cx="6267463" cy="1141573"/>
      </dsp:txXfrm>
    </dsp:sp>
    <dsp:sp modelId="{574B0EFF-FED1-4104-894D-C3C4C1CABD5B}">
      <dsp:nvSpPr>
        <dsp:cNvPr id="0" name=""/>
        <dsp:cNvSpPr/>
      </dsp:nvSpPr>
      <dsp:spPr>
        <a:xfrm>
          <a:off x="2115269" y="3631892"/>
          <a:ext cx="1141573" cy="114157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A65FF-8B71-466B-B4DB-96E464364E19}">
      <dsp:nvSpPr>
        <dsp:cNvPr id="0" name=""/>
        <dsp:cNvSpPr/>
      </dsp:nvSpPr>
      <dsp:spPr>
        <a:xfrm>
          <a:off x="2686056" y="3631892"/>
          <a:ext cx="6267463" cy="11415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400" kern="1200" dirty="0" smtClean="0"/>
            <a:t>Basic Unit Level</a:t>
          </a:r>
          <a:endParaRPr lang="en-US" sz="3400" kern="1200" dirty="0"/>
        </a:p>
      </dsp:txBody>
      <dsp:txXfrm>
        <a:off x="2686056" y="3631892"/>
        <a:ext cx="6267463" cy="11415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8DDF1-ACFE-496D-8D82-4BE4F6FCC2D0}">
      <dsp:nvSpPr>
        <dsp:cNvPr id="0" name=""/>
        <dsp:cNvSpPr/>
      </dsp:nvSpPr>
      <dsp:spPr>
        <a:xfrm>
          <a:off x="-4651809" y="-713145"/>
          <a:ext cx="5541091" cy="5541091"/>
        </a:xfrm>
        <a:prstGeom prst="blockArc">
          <a:avLst>
            <a:gd name="adj1" fmla="val 18900000"/>
            <a:gd name="adj2" fmla="val 2700000"/>
            <a:gd name="adj3" fmla="val 390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50B1D-DCF8-4F33-8A8A-F8062185E0DF}">
      <dsp:nvSpPr>
        <dsp:cNvPr id="0" name=""/>
        <dsp:cNvSpPr/>
      </dsp:nvSpPr>
      <dsp:spPr>
        <a:xfrm>
          <a:off x="465767" y="316345"/>
          <a:ext cx="9841443" cy="63302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246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Product Innovation</a:t>
          </a:r>
          <a:endParaRPr lang="en-US" sz="3300" kern="1200" dirty="0"/>
        </a:p>
      </dsp:txBody>
      <dsp:txXfrm>
        <a:off x="465767" y="316345"/>
        <a:ext cx="9841443" cy="633020"/>
      </dsp:txXfrm>
    </dsp:sp>
    <dsp:sp modelId="{804CBBB4-5DB7-4205-BB27-41ED27C715B2}">
      <dsp:nvSpPr>
        <dsp:cNvPr id="0" name=""/>
        <dsp:cNvSpPr/>
      </dsp:nvSpPr>
      <dsp:spPr>
        <a:xfrm>
          <a:off x="70129" y="237218"/>
          <a:ext cx="791276" cy="791276"/>
        </a:xfrm>
        <a:prstGeom prst="ellipse">
          <a:avLst/>
        </a:prstGeom>
        <a:solidFill>
          <a:schemeClr val="accent2"/>
        </a:solidFill>
        <a:ln w="9525" cap="rnd" cmpd="sng" algn="ctr">
          <a:solidFill>
            <a:schemeClr val="dk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2F5D55E1-FD88-4719-83BC-A31BFC5C3438}">
      <dsp:nvSpPr>
        <dsp:cNvPr id="0" name=""/>
        <dsp:cNvSpPr/>
      </dsp:nvSpPr>
      <dsp:spPr>
        <a:xfrm>
          <a:off x="828693" y="1266041"/>
          <a:ext cx="9478518" cy="633020"/>
        </a:xfrm>
        <a:prstGeom prst="rect">
          <a:avLst/>
        </a:prstGeom>
        <a:gradFill rotWithShape="0">
          <a:gsLst>
            <a:gs pos="0">
              <a:schemeClr val="accent4">
                <a:hueOff val="886254"/>
                <a:satOff val="321"/>
                <a:lumOff val="-2614"/>
                <a:alphaOff val="0"/>
                <a:tint val="98000"/>
                <a:lumMod val="114000"/>
              </a:schemeClr>
            </a:gs>
            <a:gs pos="100000">
              <a:schemeClr val="accent4">
                <a:hueOff val="886254"/>
                <a:satOff val="321"/>
                <a:lumOff val="-261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246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 Process Innovation</a:t>
          </a:r>
          <a:endParaRPr lang="en-US" sz="3300" kern="1200" dirty="0"/>
        </a:p>
      </dsp:txBody>
      <dsp:txXfrm>
        <a:off x="828693" y="1266041"/>
        <a:ext cx="9478518" cy="633020"/>
      </dsp:txXfrm>
    </dsp:sp>
    <dsp:sp modelId="{ADBF2D0E-464A-40BA-9A87-12EC09902215}">
      <dsp:nvSpPr>
        <dsp:cNvPr id="0" name=""/>
        <dsp:cNvSpPr/>
      </dsp:nvSpPr>
      <dsp:spPr>
        <a:xfrm>
          <a:off x="433055" y="1186914"/>
          <a:ext cx="791276" cy="791276"/>
        </a:xfrm>
        <a:prstGeom prst="ellipse">
          <a:avLst/>
        </a:prstGeom>
        <a:solidFill>
          <a:srgbClr val="FFFF00"/>
        </a:solidFill>
        <a:ln w="9525" cap="rnd" cmpd="sng" algn="ctr">
          <a:solidFill>
            <a:schemeClr val="dk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2567CB6F-EDB8-45CF-89DA-A9654930DA42}">
      <dsp:nvSpPr>
        <dsp:cNvPr id="0" name=""/>
        <dsp:cNvSpPr/>
      </dsp:nvSpPr>
      <dsp:spPr>
        <a:xfrm>
          <a:off x="828693" y="2215737"/>
          <a:ext cx="9478518" cy="633020"/>
        </a:xfrm>
        <a:prstGeom prst="rect">
          <a:avLst/>
        </a:prstGeom>
        <a:gradFill rotWithShape="0">
          <a:gsLst>
            <a:gs pos="0">
              <a:schemeClr val="accent4">
                <a:hueOff val="1772507"/>
                <a:satOff val="641"/>
                <a:lumOff val="-5229"/>
                <a:alphaOff val="0"/>
                <a:tint val="98000"/>
                <a:lumMod val="114000"/>
              </a:schemeClr>
            </a:gs>
            <a:gs pos="100000">
              <a:schemeClr val="accent4">
                <a:hueOff val="1772507"/>
                <a:satOff val="641"/>
                <a:lumOff val="-5229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246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Position Innovation</a:t>
          </a:r>
          <a:endParaRPr lang="en-US" sz="3300" kern="1200" dirty="0"/>
        </a:p>
      </dsp:txBody>
      <dsp:txXfrm>
        <a:off x="828693" y="2215737"/>
        <a:ext cx="9478518" cy="633020"/>
      </dsp:txXfrm>
    </dsp:sp>
    <dsp:sp modelId="{EF6D44F4-34F3-4BAC-92FD-2AC1A9FA2AEE}">
      <dsp:nvSpPr>
        <dsp:cNvPr id="0" name=""/>
        <dsp:cNvSpPr/>
      </dsp:nvSpPr>
      <dsp:spPr>
        <a:xfrm>
          <a:off x="433055" y="2136609"/>
          <a:ext cx="791276" cy="791276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9525" cap="rnd" cmpd="sng" algn="ctr">
          <a:solidFill>
            <a:schemeClr val="dk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  <dsp:sp modelId="{70CAB600-94F4-4EBB-8F6A-C243978D5E0C}">
      <dsp:nvSpPr>
        <dsp:cNvPr id="0" name=""/>
        <dsp:cNvSpPr/>
      </dsp:nvSpPr>
      <dsp:spPr>
        <a:xfrm>
          <a:off x="465767" y="3165433"/>
          <a:ext cx="9841443" cy="633020"/>
        </a:xfrm>
        <a:prstGeom prst="rect">
          <a:avLst/>
        </a:prstGeom>
        <a:gradFill rotWithShape="0">
          <a:gsLst>
            <a:gs pos="0">
              <a:schemeClr val="accent4">
                <a:hueOff val="2658761"/>
                <a:satOff val="962"/>
                <a:lumOff val="-7843"/>
                <a:alphaOff val="0"/>
                <a:tint val="98000"/>
                <a:lumMod val="114000"/>
              </a:schemeClr>
            </a:gs>
            <a:gs pos="100000">
              <a:schemeClr val="accent4">
                <a:hueOff val="2658761"/>
                <a:satOff val="962"/>
                <a:lumOff val="-784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2460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Paradigm Innovation</a:t>
          </a:r>
          <a:endParaRPr lang="en-US" sz="3300" kern="1200" dirty="0"/>
        </a:p>
      </dsp:txBody>
      <dsp:txXfrm>
        <a:off x="465767" y="3165433"/>
        <a:ext cx="9841443" cy="633020"/>
      </dsp:txXfrm>
    </dsp:sp>
    <dsp:sp modelId="{5E9DCCFD-3347-4036-A377-9103B60D52FD}">
      <dsp:nvSpPr>
        <dsp:cNvPr id="0" name=""/>
        <dsp:cNvSpPr/>
      </dsp:nvSpPr>
      <dsp:spPr>
        <a:xfrm>
          <a:off x="70129" y="3086305"/>
          <a:ext cx="791276" cy="791276"/>
        </a:xfrm>
        <a:prstGeom prst="ellipse">
          <a:avLst/>
        </a:prstGeom>
        <a:solidFill>
          <a:srgbClr val="00B050"/>
        </a:solidFill>
        <a:ln w="9525" cap="rnd" cmpd="sng" algn="ctr">
          <a:solidFill>
            <a:schemeClr val="dk1"/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03FFA-E222-4E99-868C-3392B431D546}">
      <dsp:nvSpPr>
        <dsp:cNvPr id="0" name=""/>
        <dsp:cNvSpPr/>
      </dsp:nvSpPr>
      <dsp:spPr>
        <a:xfrm rot="10800000">
          <a:off x="2137470" y="1302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 err="1" smtClean="0"/>
            <a:t>Bersifat</a:t>
          </a:r>
          <a:r>
            <a:rPr lang="en-US" sz="1800" i="1" kern="1200" dirty="0" smtClean="0"/>
            <a:t> Intangible &amp; Untouchable </a:t>
          </a:r>
          <a:r>
            <a:rPr lang="en-US" sz="1800" kern="1200" dirty="0" smtClean="0"/>
            <a:t>(</a:t>
          </a:r>
          <a:r>
            <a:rPr lang="en-US" sz="1800" kern="1200" dirty="0" err="1" smtClean="0"/>
            <a:t>tidak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dapat</a:t>
          </a:r>
          <a:r>
            <a:rPr lang="en-US" sz="1800" kern="1200" dirty="0" smtClean="0"/>
            <a:t> di </a:t>
          </a:r>
          <a:r>
            <a:rPr lang="en-US" sz="1800" kern="1200" dirty="0" err="1" smtClean="0"/>
            <a:t>raba</a:t>
          </a:r>
          <a:r>
            <a:rPr lang="en-US" sz="1800" kern="1200" dirty="0" smtClean="0"/>
            <a:t>  &amp; </a:t>
          </a:r>
          <a:r>
            <a:rPr lang="en-US" sz="1800" kern="1200" dirty="0" err="1" smtClean="0"/>
            <a:t>tidak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dapat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disentuh</a:t>
          </a:r>
          <a:endParaRPr lang="en-US" sz="1800" kern="1200" dirty="0"/>
        </a:p>
      </dsp:txBody>
      <dsp:txXfrm rot="10800000">
        <a:off x="2300853" y="1302"/>
        <a:ext cx="7674041" cy="653531"/>
      </dsp:txXfrm>
    </dsp:sp>
    <dsp:sp modelId="{69F32D41-F4A8-4E40-AA7C-B0470F40BFCC}">
      <dsp:nvSpPr>
        <dsp:cNvPr id="0" name=""/>
        <dsp:cNvSpPr/>
      </dsp:nvSpPr>
      <dsp:spPr>
        <a:xfrm>
          <a:off x="1810705" y="1302"/>
          <a:ext cx="653531" cy="65353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42AFF3-3176-49BC-9BB8-D8A24C85CFAE}">
      <dsp:nvSpPr>
        <dsp:cNvPr id="0" name=""/>
        <dsp:cNvSpPr/>
      </dsp:nvSpPr>
      <dsp:spPr>
        <a:xfrm rot="10800000">
          <a:off x="2137470" y="849917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1247448"/>
                <a:satOff val="-803"/>
                <a:lumOff val="549"/>
                <a:alphaOff val="0"/>
                <a:tint val="64000"/>
                <a:lumMod val="118000"/>
              </a:schemeClr>
            </a:gs>
            <a:gs pos="100000">
              <a:schemeClr val="accent5">
                <a:hueOff val="1247448"/>
                <a:satOff val="-803"/>
                <a:lumOff val="54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i="1" kern="1200" dirty="0" smtClean="0"/>
            <a:t>Inability to inventory </a:t>
          </a:r>
          <a:r>
            <a:rPr lang="en-US" sz="1800" kern="1200" dirty="0" smtClean="0"/>
            <a:t>(</a:t>
          </a:r>
          <a:r>
            <a:rPr lang="en-US" sz="1800" kern="1200" dirty="0" err="1" smtClean="0"/>
            <a:t>tidak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dapat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disimpan</a:t>
          </a:r>
          <a:r>
            <a:rPr lang="en-US" sz="1800" kern="1200" dirty="0" smtClean="0"/>
            <a:t>)</a:t>
          </a:r>
          <a:endParaRPr lang="en-US" sz="1800" kern="1200" dirty="0"/>
        </a:p>
      </dsp:txBody>
      <dsp:txXfrm rot="10800000">
        <a:off x="2300853" y="849917"/>
        <a:ext cx="7674041" cy="653531"/>
      </dsp:txXfrm>
    </dsp:sp>
    <dsp:sp modelId="{AAC0CD75-9D3D-49C9-8F73-C8C046945B51}">
      <dsp:nvSpPr>
        <dsp:cNvPr id="0" name=""/>
        <dsp:cNvSpPr/>
      </dsp:nvSpPr>
      <dsp:spPr>
        <a:xfrm>
          <a:off x="1810705" y="849917"/>
          <a:ext cx="653531" cy="65353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CF436B-6EBA-4E43-B12B-EB15331A8CB2}">
      <dsp:nvSpPr>
        <dsp:cNvPr id="0" name=""/>
        <dsp:cNvSpPr/>
      </dsp:nvSpPr>
      <dsp:spPr>
        <a:xfrm rot="10800000">
          <a:off x="2137470" y="1698532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2494895"/>
                <a:satOff val="-1605"/>
                <a:lumOff val="1098"/>
                <a:alphaOff val="0"/>
                <a:tint val="64000"/>
                <a:lumMod val="118000"/>
              </a:schemeClr>
            </a:gs>
            <a:gs pos="100000">
              <a:schemeClr val="accent5">
                <a:hueOff val="2494895"/>
                <a:satOff val="-1605"/>
                <a:lumOff val="1098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Pemberian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layanan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fungsi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dengan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penerimaan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layanan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fungsi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konsumsi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terjadi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dalam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waktu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bersamaan</a:t>
          </a:r>
          <a:endParaRPr lang="en-US" sz="1800" kern="1200" dirty="0"/>
        </a:p>
      </dsp:txBody>
      <dsp:txXfrm rot="10800000">
        <a:off x="2300853" y="1698532"/>
        <a:ext cx="7674041" cy="653531"/>
      </dsp:txXfrm>
    </dsp:sp>
    <dsp:sp modelId="{B825194D-D62F-48A7-9455-57AFAF23C4FE}">
      <dsp:nvSpPr>
        <dsp:cNvPr id="0" name=""/>
        <dsp:cNvSpPr/>
      </dsp:nvSpPr>
      <dsp:spPr>
        <a:xfrm>
          <a:off x="1810705" y="1698532"/>
          <a:ext cx="653531" cy="6535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C3FC23-EE96-4942-A459-143A66EB29D6}">
      <dsp:nvSpPr>
        <dsp:cNvPr id="0" name=""/>
        <dsp:cNvSpPr/>
      </dsp:nvSpPr>
      <dsp:spPr>
        <a:xfrm rot="10800000">
          <a:off x="2137470" y="2547147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3742343"/>
                <a:satOff val="-2408"/>
                <a:lumOff val="1646"/>
                <a:alphaOff val="0"/>
                <a:tint val="64000"/>
                <a:lumMod val="118000"/>
              </a:schemeClr>
            </a:gs>
            <a:gs pos="100000">
              <a:schemeClr val="accent5">
                <a:hueOff val="3742343"/>
                <a:satOff val="-2408"/>
                <a:lumOff val="164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Memasukinya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lebih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mudah</a:t>
          </a:r>
          <a:endParaRPr lang="en-US" sz="1800" kern="1200" dirty="0"/>
        </a:p>
      </dsp:txBody>
      <dsp:txXfrm rot="10800000">
        <a:off x="2300853" y="2547147"/>
        <a:ext cx="7674041" cy="653531"/>
      </dsp:txXfrm>
    </dsp:sp>
    <dsp:sp modelId="{B21EB900-3AFE-4097-9219-D5402D934C3F}">
      <dsp:nvSpPr>
        <dsp:cNvPr id="0" name=""/>
        <dsp:cNvSpPr/>
      </dsp:nvSpPr>
      <dsp:spPr>
        <a:xfrm>
          <a:off x="1810705" y="2547147"/>
          <a:ext cx="653531" cy="65353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C3FB6C-6708-4C04-9BEE-9BC2C216AF2A}">
      <dsp:nvSpPr>
        <dsp:cNvPr id="0" name=""/>
        <dsp:cNvSpPr/>
      </dsp:nvSpPr>
      <dsp:spPr>
        <a:xfrm rot="10800000">
          <a:off x="2137470" y="3395762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4989790"/>
                <a:satOff val="-3210"/>
                <a:lumOff val="2195"/>
                <a:alphaOff val="0"/>
                <a:tint val="64000"/>
                <a:lumMod val="118000"/>
              </a:schemeClr>
            </a:gs>
            <a:gs pos="100000">
              <a:schemeClr val="accent5">
                <a:hueOff val="4989790"/>
                <a:satOff val="-3210"/>
                <a:lumOff val="219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Sangat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dipengaruhi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oleh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faktor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dari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luar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tuntutan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masyarakat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dilayani</a:t>
          </a:r>
          <a:endParaRPr lang="en-US" sz="1800" kern="1200" dirty="0"/>
        </a:p>
      </dsp:txBody>
      <dsp:txXfrm rot="10800000">
        <a:off x="2300853" y="3395762"/>
        <a:ext cx="7674041" cy="653531"/>
      </dsp:txXfrm>
    </dsp:sp>
    <dsp:sp modelId="{4FD6BC40-5335-4990-9768-9297BF9E957F}">
      <dsp:nvSpPr>
        <dsp:cNvPr id="0" name=""/>
        <dsp:cNvSpPr/>
      </dsp:nvSpPr>
      <dsp:spPr>
        <a:xfrm>
          <a:off x="1810705" y="3395762"/>
          <a:ext cx="653531" cy="65353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7106DA-41CC-44EB-9035-FBA8947D0E1F}">
      <dsp:nvSpPr>
        <dsp:cNvPr id="0" name=""/>
        <dsp:cNvSpPr/>
      </dsp:nvSpPr>
      <dsp:spPr>
        <a:xfrm rot="10800000">
          <a:off x="2137470" y="4244377"/>
          <a:ext cx="7837424" cy="653531"/>
        </a:xfrm>
        <a:prstGeom prst="homePlate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64000"/>
                <a:lumMod val="118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81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Barang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bersifat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homogen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jasa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heterogen</a:t>
          </a:r>
          <a:endParaRPr lang="en-US" sz="1800" kern="1200" dirty="0"/>
        </a:p>
      </dsp:txBody>
      <dsp:txXfrm rot="10800000">
        <a:off x="2300853" y="4244377"/>
        <a:ext cx="7674041" cy="653531"/>
      </dsp:txXfrm>
    </dsp:sp>
    <dsp:sp modelId="{1F64B11F-FC65-4825-8D31-3C6B1CC6CF64}">
      <dsp:nvSpPr>
        <dsp:cNvPr id="0" name=""/>
        <dsp:cNvSpPr/>
      </dsp:nvSpPr>
      <dsp:spPr>
        <a:xfrm>
          <a:off x="1810705" y="4244377"/>
          <a:ext cx="653531" cy="653531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6CDCB-8C1D-4004-B5A0-1CFFF4E2F68F}" type="datetimeFigureOut">
              <a:rPr lang="en-AU" smtClean="0"/>
              <a:t>5/01/2020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DC14C-92F0-4EC8-92CC-9AF4AE536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4853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13BBD-C2FE-4D96-9828-344D9DB934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815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492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30288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93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43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095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4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842017" y="2842017"/>
            <a:ext cx="6882066" cy="119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624418" y="1052736"/>
            <a:ext cx="11040533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1198033" y="127258"/>
            <a:ext cx="10850628" cy="55854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  <a:latin typeface="Bradley Hand ITC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5883" y="6570752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27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3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6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3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1A48-F18A-45B3-BC05-1E27DA3F88AF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6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5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DC5B261-8843-42D1-AAFC-05E20E2D9B97}" type="datetimeFigureOut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38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sugi@bps.go.id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58.jpe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1</a:t>
            </a:fld>
            <a:endParaRPr lang="id-ID"/>
          </a:p>
        </p:txBody>
      </p:sp>
      <p:pic>
        <p:nvPicPr>
          <p:cNvPr id="1026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78" y="0"/>
            <a:ext cx="122995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0647" y="5258706"/>
            <a:ext cx="10650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 err="1" smtClean="0">
                <a:solidFill>
                  <a:srgbClr val="002060"/>
                </a:solidFill>
              </a:rPr>
              <a:t>Diklat</a:t>
            </a:r>
            <a:r>
              <a:rPr lang="en-AU" sz="4000" b="1" dirty="0" smtClean="0">
                <a:solidFill>
                  <a:srgbClr val="002060"/>
                </a:solidFill>
              </a:rPr>
              <a:t> </a:t>
            </a:r>
            <a:r>
              <a:rPr lang="en-AU" sz="4000" b="1" dirty="0" err="1">
                <a:solidFill>
                  <a:srgbClr val="002060"/>
                </a:solidFill>
              </a:rPr>
              <a:t>Latsar</a:t>
            </a:r>
            <a:r>
              <a:rPr lang="en-AU" sz="4000" b="1" dirty="0">
                <a:solidFill>
                  <a:srgbClr val="002060"/>
                </a:solidFill>
              </a:rPr>
              <a:t> </a:t>
            </a:r>
            <a:r>
              <a:rPr lang="en-AU" sz="4000" b="1" dirty="0" err="1" smtClean="0">
                <a:solidFill>
                  <a:srgbClr val="002060"/>
                </a:solidFill>
              </a:rPr>
              <a:t>Golongan</a:t>
            </a:r>
            <a:r>
              <a:rPr lang="en-AU" sz="4000" b="1" dirty="0" smtClean="0">
                <a:solidFill>
                  <a:srgbClr val="002060"/>
                </a:solidFill>
              </a:rPr>
              <a:t> </a:t>
            </a:r>
            <a:r>
              <a:rPr lang="en-AU" sz="4000" b="1" dirty="0">
                <a:solidFill>
                  <a:srgbClr val="002060"/>
                </a:solidFill>
              </a:rPr>
              <a:t>III </a:t>
            </a:r>
            <a:r>
              <a:rPr lang="en-AU" sz="4000" b="1" dirty="0" smtClean="0">
                <a:solidFill>
                  <a:srgbClr val="002060"/>
                </a:solidFill>
              </a:rPr>
              <a:t>BPS </a:t>
            </a:r>
            <a:r>
              <a:rPr lang="en-AU" sz="4000" b="1" dirty="0" err="1">
                <a:solidFill>
                  <a:srgbClr val="002060"/>
                </a:solidFill>
              </a:rPr>
              <a:t>A</a:t>
            </a:r>
            <a:r>
              <a:rPr lang="en-AU" sz="4000" b="1" dirty="0" err="1" smtClean="0">
                <a:solidFill>
                  <a:srgbClr val="002060"/>
                </a:solidFill>
              </a:rPr>
              <a:t>ngkatan</a:t>
            </a:r>
            <a:r>
              <a:rPr lang="en-AU" sz="4000" b="1" dirty="0" smtClean="0">
                <a:solidFill>
                  <a:srgbClr val="002060"/>
                </a:solidFill>
              </a:rPr>
              <a:t> 39</a:t>
            </a:r>
          </a:p>
          <a:p>
            <a:pPr algn="ctr"/>
            <a:r>
              <a:rPr lang="en-AU" sz="4000" b="1" dirty="0" err="1" smtClean="0">
                <a:solidFill>
                  <a:srgbClr val="002060"/>
                </a:solidFill>
              </a:rPr>
              <a:t>Pusdiklat</a:t>
            </a:r>
            <a:r>
              <a:rPr lang="en-AU" sz="4000" b="1" dirty="0" smtClean="0">
                <a:solidFill>
                  <a:srgbClr val="002060"/>
                </a:solidFill>
              </a:rPr>
              <a:t> BPS 2019</a:t>
            </a: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808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3721660"/>
            <a:ext cx="4356848" cy="64863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/>
              <a:t>Strategi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Manajemen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Mutu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79838020"/>
              </p:ext>
            </p:extLst>
          </p:nvPr>
        </p:nvGraphicFramePr>
        <p:xfrm>
          <a:off x="2133600" y="0"/>
          <a:ext cx="9834282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9227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26250104"/>
              </p:ext>
            </p:extLst>
          </p:nvPr>
        </p:nvGraphicFramePr>
        <p:xfrm>
          <a:off x="2972158" y="7067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5077" y="2694525"/>
            <a:ext cx="2984299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Keberhasilan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Implementasi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Manajemen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Mutu</a:t>
            </a:r>
            <a:endParaRPr lang="en-US" sz="32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6423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4699" y="1390918"/>
            <a:ext cx="11409608" cy="4713667"/>
            <a:chOff x="244699" y="1390918"/>
            <a:chExt cx="11409608" cy="471366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38648" y="3696237"/>
              <a:ext cx="8757634" cy="5151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738648" y="2176530"/>
              <a:ext cx="1313645" cy="15197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094112" y="2202288"/>
              <a:ext cx="1313645" cy="15197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310130" y="2176529"/>
              <a:ext cx="1313645" cy="15197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84868" y="3721996"/>
              <a:ext cx="1300766" cy="13007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8577328" y="3721996"/>
              <a:ext cx="1300766" cy="13007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098147" y="3721996"/>
              <a:ext cx="1300766" cy="13007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0061620" y="3129852"/>
              <a:ext cx="1592687" cy="12358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Kinerja</a:t>
              </a:r>
              <a:r>
                <a:rPr lang="en-US" dirty="0" smtClean="0"/>
                <a:t> </a:t>
              </a:r>
              <a:r>
                <a:rPr lang="en-US" dirty="0" err="1" smtClean="0"/>
                <a:t>Bermutu</a:t>
              </a:r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960551" y="1390918"/>
              <a:ext cx="1493949" cy="7598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Rencana</a:t>
              </a:r>
              <a:r>
                <a:rPr lang="en-US" dirty="0" smtClean="0"/>
                <a:t> </a:t>
              </a:r>
              <a:r>
                <a:rPr lang="en-US" dirty="0" err="1" smtClean="0"/>
                <a:t>Mutu</a:t>
              </a:r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44699" y="3322749"/>
              <a:ext cx="1824507" cy="9265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Institusi</a:t>
              </a:r>
              <a:r>
                <a:rPr lang="en-US" dirty="0" smtClean="0"/>
                <a:t> </a:t>
              </a:r>
              <a:r>
                <a:rPr lang="en-US" dirty="0" err="1" smtClean="0"/>
                <a:t>Pemerintah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69206" y="5022760"/>
              <a:ext cx="1493949" cy="7598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Sosialisasi</a:t>
              </a:r>
              <a:r>
                <a:rPr lang="en-US" dirty="0" smtClean="0"/>
                <a:t> </a:t>
              </a:r>
              <a:r>
                <a:rPr lang="en-US" dirty="0" err="1" smtClean="0"/>
                <a:t>Mutu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919732" y="5022760"/>
              <a:ext cx="1840604" cy="10818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Implementasi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</a:t>
              </a:r>
              <a:r>
                <a:rPr lang="en-US" dirty="0" err="1" smtClean="0"/>
                <a:t>Pengawalan</a:t>
              </a:r>
              <a:r>
                <a:rPr lang="en-US" dirty="0" smtClean="0"/>
                <a:t> </a:t>
              </a:r>
              <a:r>
                <a:rPr lang="en-US" dirty="0" err="1" smtClean="0"/>
                <a:t>Mutu</a:t>
              </a:r>
              <a:endParaRPr lang="en-US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41086" y="5022761"/>
              <a:ext cx="1493949" cy="9611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Output </a:t>
              </a:r>
              <a:r>
                <a:rPr lang="en-US" dirty="0" err="1" smtClean="0"/>
                <a:t>dan</a:t>
              </a:r>
              <a:r>
                <a:rPr lang="en-US" dirty="0" smtClean="0"/>
                <a:t> Outcome</a:t>
              </a:r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177863" y="1395211"/>
              <a:ext cx="1879242" cy="7598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Pengawasan</a:t>
              </a:r>
              <a:r>
                <a:rPr lang="en-US" dirty="0" smtClean="0"/>
                <a:t> </a:t>
              </a:r>
              <a:r>
                <a:rPr lang="en-US" dirty="0" err="1" smtClean="0"/>
                <a:t>Mutu</a:t>
              </a:r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347137" y="1416676"/>
              <a:ext cx="1493949" cy="7598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Perbaikan</a:t>
              </a:r>
              <a:r>
                <a:rPr lang="en-US" dirty="0" smtClean="0"/>
                <a:t> </a:t>
              </a:r>
              <a:r>
                <a:rPr lang="en-US" dirty="0" err="1" smtClean="0"/>
                <a:t>Mutu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92439" y="579549"/>
            <a:ext cx="7173533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Fishbone </a:t>
            </a:r>
            <a:r>
              <a:rPr lang="en-US" sz="3200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Manajemen</a:t>
            </a:r>
            <a:r>
              <a:rPr lang="en-US" sz="3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Mutu</a:t>
            </a:r>
            <a:endParaRPr lang="en-US" sz="32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1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Perbaikan</a:t>
            </a:r>
            <a:r>
              <a:rPr lang="en-US" dirty="0" smtClean="0"/>
              <a:t> </a:t>
            </a:r>
            <a:r>
              <a:rPr lang="en-US" dirty="0" err="1" smtClean="0"/>
              <a:t>Mutu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9" y="1452282"/>
            <a:ext cx="9856694" cy="52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2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91353"/>
            <a:ext cx="9404723" cy="1400530"/>
          </a:xfrm>
        </p:spPr>
        <p:txBody>
          <a:bodyPr/>
          <a:lstStyle/>
          <a:p>
            <a:pPr algn="ctr"/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1277471"/>
            <a:ext cx="11443447" cy="528469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3895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358530"/>
              </p:ext>
            </p:extLst>
          </p:nvPr>
        </p:nvGraphicFramePr>
        <p:xfrm>
          <a:off x="5619747" y="0"/>
          <a:ext cx="9906027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03969892"/>
              </p:ext>
            </p:extLst>
          </p:nvPr>
        </p:nvGraphicFramePr>
        <p:xfrm>
          <a:off x="478302" y="1785926"/>
          <a:ext cx="4825218" cy="2889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25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28717" y="0"/>
          <a:ext cx="10763283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436098" y="142876"/>
            <a:ext cx="1754625" cy="6643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ID" dirty="0" err="1" smtClean="0">
                <a:latin typeface="Arial" pitchFamily="34" charset="0"/>
                <a:cs typeface="Arial" pitchFamily="34" charset="0"/>
              </a:rPr>
              <a:t>Karakterisitk</a:t>
            </a:r>
            <a:r>
              <a:rPr lang="en-ID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D" dirty="0" err="1" smtClean="0">
                <a:latin typeface="Arial" pitchFamily="34" charset="0"/>
                <a:cs typeface="Arial" pitchFamily="34" charset="0"/>
              </a:rPr>
              <a:t>Nilai</a:t>
            </a:r>
            <a:r>
              <a:rPr lang="en-ID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D" dirty="0" err="1" smtClean="0">
                <a:latin typeface="Arial" pitchFamily="34" charset="0"/>
                <a:cs typeface="Arial" pitchFamily="34" charset="0"/>
              </a:rPr>
              <a:t>Dasar</a:t>
            </a:r>
            <a:r>
              <a:rPr lang="en-ID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D" dirty="0" err="1" smtClean="0">
                <a:latin typeface="Arial" pitchFamily="34" charset="0"/>
                <a:cs typeface="Arial" pitchFamily="34" charset="0"/>
              </a:rPr>
              <a:t>Orientasi</a:t>
            </a:r>
            <a:r>
              <a:rPr lang="en-ID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D" dirty="0" err="1" smtClean="0">
                <a:latin typeface="Arial" pitchFamily="34" charset="0"/>
                <a:cs typeface="Arial" pitchFamily="34" charset="0"/>
              </a:rPr>
              <a:t>Mutu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415578"/>
              </p:ext>
            </p:extLst>
          </p:nvPr>
        </p:nvGraphicFramePr>
        <p:xfrm>
          <a:off x="1619219" y="1071546"/>
          <a:ext cx="8953520" cy="578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282390" y="168908"/>
            <a:ext cx="8942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3200" dirty="0" err="1" smtClean="0">
                <a:latin typeface="Bodoni MT Black" pitchFamily="18" charset="0"/>
              </a:rPr>
              <a:t>Tanggung</a:t>
            </a:r>
            <a:r>
              <a:rPr lang="en-ID" sz="3200" dirty="0" smtClean="0">
                <a:latin typeface="Bodoni MT Black" pitchFamily="18" charset="0"/>
              </a:rPr>
              <a:t> </a:t>
            </a:r>
            <a:r>
              <a:rPr lang="en-ID" sz="3200" dirty="0" err="1" smtClean="0">
                <a:latin typeface="Bodoni MT Black" pitchFamily="18" charset="0"/>
              </a:rPr>
              <a:t>jawab</a:t>
            </a:r>
            <a:r>
              <a:rPr lang="en-ID" sz="3200" dirty="0" smtClean="0">
                <a:latin typeface="Bodoni MT Black" pitchFamily="18" charset="0"/>
              </a:rPr>
              <a:t> </a:t>
            </a:r>
            <a:r>
              <a:rPr lang="en-ID" sz="3200" dirty="0" err="1" smtClean="0">
                <a:latin typeface="Bodoni MT Black" pitchFamily="18" charset="0"/>
              </a:rPr>
              <a:t>Mutu</a:t>
            </a:r>
            <a:r>
              <a:rPr lang="en-ID" sz="3200" dirty="0" smtClean="0">
                <a:latin typeface="Bodoni MT Black" pitchFamily="18" charset="0"/>
              </a:rPr>
              <a:t> </a:t>
            </a:r>
            <a:r>
              <a:rPr lang="en-ID" sz="3200" dirty="0" err="1" smtClean="0">
                <a:latin typeface="Bodoni MT Black" pitchFamily="18" charset="0"/>
              </a:rPr>
              <a:t>pada</a:t>
            </a:r>
            <a:r>
              <a:rPr lang="en-ID" sz="3200" dirty="0" smtClean="0">
                <a:latin typeface="Bodoni MT Black" pitchFamily="18" charset="0"/>
              </a:rPr>
              <a:t> </a:t>
            </a:r>
            <a:r>
              <a:rPr lang="en-ID" sz="3200" dirty="0" err="1" smtClean="0">
                <a:latin typeface="Bodoni MT Black" pitchFamily="18" charset="0"/>
              </a:rPr>
              <a:t>Setiap</a:t>
            </a:r>
            <a:r>
              <a:rPr lang="en-ID" sz="3200" dirty="0" smtClean="0">
                <a:latin typeface="Bodoni MT Black" pitchFamily="18" charset="0"/>
              </a:rPr>
              <a:t> Level </a:t>
            </a:r>
            <a:r>
              <a:rPr lang="en-ID" sz="3200" dirty="0" err="1" smtClean="0">
                <a:latin typeface="Bodoni MT Black" pitchFamily="18" charset="0"/>
              </a:rPr>
              <a:t>organisasi</a:t>
            </a:r>
            <a:endParaRPr lang="en-US" sz="3200" dirty="0">
              <a:latin typeface="Bodoni MT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20271" y="1884564"/>
            <a:ext cx="969532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2400" dirty="0" err="1" smtClean="0"/>
              <a:t>Faktor</a:t>
            </a:r>
            <a:r>
              <a:rPr lang="en-ID" sz="2400" dirty="0" smtClean="0"/>
              <a:t> yang </a:t>
            </a:r>
            <a:r>
              <a:rPr lang="en-ID" sz="2400" dirty="0" err="1" smtClean="0"/>
              <a:t>dapat</a:t>
            </a:r>
            <a:r>
              <a:rPr lang="en-ID" sz="2400" dirty="0" smtClean="0"/>
              <a:t> </a:t>
            </a:r>
            <a:r>
              <a:rPr lang="en-ID" sz="2400" dirty="0" err="1" smtClean="0"/>
              <a:t>menjadi</a:t>
            </a:r>
            <a:r>
              <a:rPr lang="en-ID" sz="2400" dirty="0" smtClean="0"/>
              <a:t> </a:t>
            </a:r>
            <a:r>
              <a:rPr lang="en-ID" sz="2400" dirty="0" err="1" smtClean="0"/>
              <a:t>pendorong</a:t>
            </a:r>
            <a:r>
              <a:rPr lang="en-ID" sz="2400" dirty="0" smtClean="0"/>
              <a:t> </a:t>
            </a:r>
            <a:r>
              <a:rPr lang="en-ID" sz="2400" dirty="0" err="1" smtClean="0"/>
              <a:t>sekaligus</a:t>
            </a:r>
            <a:r>
              <a:rPr lang="en-ID" sz="2400" dirty="0" smtClean="0"/>
              <a:t> </a:t>
            </a:r>
            <a:r>
              <a:rPr lang="en-ID" sz="2400" dirty="0" err="1" smtClean="0"/>
              <a:t>menghambat</a:t>
            </a:r>
            <a:r>
              <a:rPr lang="en-ID" sz="2400" dirty="0" smtClean="0"/>
              <a:t> </a:t>
            </a:r>
            <a:r>
              <a:rPr lang="en-ID" sz="2400" dirty="0" err="1" smtClean="0"/>
              <a:t>upaya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meningkatkan</a:t>
            </a:r>
            <a:r>
              <a:rPr lang="en-ID" sz="2400" dirty="0" smtClean="0"/>
              <a:t> </a:t>
            </a:r>
            <a:r>
              <a:rPr lang="en-ID" sz="2400" dirty="0" err="1" smtClean="0"/>
              <a:t>kinerja</a:t>
            </a:r>
            <a:r>
              <a:rPr lang="en-ID" sz="2400" dirty="0" smtClean="0"/>
              <a:t> </a:t>
            </a:r>
            <a:r>
              <a:rPr lang="en-ID" sz="2400" dirty="0" err="1" smtClean="0"/>
              <a:t>aparatur</a:t>
            </a:r>
            <a:r>
              <a:rPr lang="en-ID" sz="2400" dirty="0" smtClean="0"/>
              <a:t> yang </a:t>
            </a:r>
            <a:r>
              <a:rPr lang="en-ID" sz="2400" dirty="0" err="1" smtClean="0"/>
              <a:t>kreatif</a:t>
            </a:r>
            <a:r>
              <a:rPr lang="en-ID" sz="2400" dirty="0" smtClean="0"/>
              <a:t>, </a:t>
            </a:r>
            <a:r>
              <a:rPr lang="en-ID" sz="2400" dirty="0" err="1" smtClean="0"/>
              <a:t>inovatif</a:t>
            </a:r>
            <a:r>
              <a:rPr lang="en-ID" sz="2400" dirty="0" smtClean="0"/>
              <a:t> </a:t>
            </a:r>
            <a:r>
              <a:rPr lang="en-ID" sz="2400" dirty="0" err="1" smtClean="0"/>
              <a:t>dan</a:t>
            </a:r>
            <a:r>
              <a:rPr lang="en-ID" sz="2400" dirty="0" smtClean="0"/>
              <a:t> </a:t>
            </a:r>
            <a:r>
              <a:rPr lang="en-ID" sz="2400" dirty="0" err="1" smtClean="0"/>
              <a:t>komitmen</a:t>
            </a:r>
            <a:r>
              <a:rPr lang="en-ID" sz="2400" dirty="0" smtClean="0"/>
              <a:t> </a:t>
            </a:r>
            <a:r>
              <a:rPr lang="en-ID" sz="2400" dirty="0" err="1" smtClean="0"/>
              <a:t>terhadap</a:t>
            </a:r>
            <a:r>
              <a:rPr lang="en-ID" sz="2400" dirty="0" smtClean="0"/>
              <a:t> </a:t>
            </a:r>
            <a:r>
              <a:rPr lang="en-ID" sz="2400" dirty="0" err="1" smtClean="0"/>
              <a:t>mutu</a:t>
            </a:r>
            <a:r>
              <a:rPr lang="en-ID" sz="2400" dirty="0" smtClean="0"/>
              <a:t>: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916176" y="3352889"/>
            <a:ext cx="895804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ID" sz="2800" dirty="0" err="1" smtClean="0"/>
              <a:t>Perubahan</a:t>
            </a:r>
            <a:r>
              <a:rPr lang="en-ID" sz="2800" dirty="0" smtClean="0"/>
              <a:t> </a:t>
            </a:r>
            <a:r>
              <a:rPr lang="en-ID" sz="2800" dirty="0" err="1" smtClean="0"/>
              <a:t>pola</a:t>
            </a:r>
            <a:r>
              <a:rPr lang="en-ID" sz="2800" dirty="0" smtClean="0"/>
              <a:t> </a:t>
            </a:r>
            <a:r>
              <a:rPr lang="en-ID" sz="2800" dirty="0" err="1" smtClean="0"/>
              <a:t>pikir</a:t>
            </a:r>
            <a:r>
              <a:rPr lang="en-ID" sz="2800" dirty="0" smtClean="0"/>
              <a:t> (mindset) </a:t>
            </a:r>
            <a:r>
              <a:rPr lang="en-ID" sz="2800" dirty="0" err="1" smtClean="0"/>
              <a:t>aparatur</a:t>
            </a:r>
            <a:endParaRPr lang="en-ID" sz="2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492164" y="4267519"/>
            <a:ext cx="838205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/>
            <a:r>
              <a:rPr lang="en-ID" sz="2800" dirty="0" smtClean="0"/>
              <a:t>2.  </a:t>
            </a:r>
            <a:r>
              <a:rPr lang="en-ID" sz="2800" dirty="0" err="1" smtClean="0"/>
              <a:t>Pergeseran</a:t>
            </a:r>
            <a:r>
              <a:rPr lang="en-ID" sz="2800" dirty="0" smtClean="0"/>
              <a:t> </a:t>
            </a:r>
            <a:r>
              <a:rPr lang="en-ID" sz="2800" dirty="0" err="1" smtClean="0"/>
              <a:t>Budaya</a:t>
            </a:r>
            <a:r>
              <a:rPr lang="en-ID" sz="2800" dirty="0" smtClean="0"/>
              <a:t> </a:t>
            </a:r>
            <a:r>
              <a:rPr lang="en-ID" sz="2800" dirty="0" err="1" smtClean="0"/>
              <a:t>Kerja</a:t>
            </a:r>
            <a:endParaRPr lang="en-ID" sz="2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957213" y="5326730"/>
            <a:ext cx="771530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/>
            <a:r>
              <a:rPr lang="en-ID" sz="2800" dirty="0" smtClean="0"/>
              <a:t>3.  </a:t>
            </a:r>
            <a:r>
              <a:rPr lang="en-ID" sz="2800" dirty="0" err="1" smtClean="0"/>
              <a:t>Perbaikan</a:t>
            </a:r>
            <a:r>
              <a:rPr lang="en-ID" sz="2800" dirty="0" smtClean="0"/>
              <a:t> Tata </a:t>
            </a:r>
            <a:r>
              <a:rPr lang="en-ID" sz="2800" dirty="0" err="1" smtClean="0"/>
              <a:t>Kelola</a:t>
            </a:r>
            <a:r>
              <a:rPr lang="en-ID" sz="2800" dirty="0" smtClean="0"/>
              <a:t> </a:t>
            </a:r>
            <a:r>
              <a:rPr lang="en-ID" sz="2800" dirty="0" err="1" smtClean="0"/>
              <a:t>Pemerintahan</a:t>
            </a:r>
            <a:endParaRPr lang="en-ID" sz="2800" dirty="0" smtClean="0"/>
          </a:p>
        </p:txBody>
      </p:sp>
    </p:spTree>
    <p:extLst>
      <p:ext uri="{BB962C8B-B14F-4D97-AF65-F5344CB8AC3E}">
        <p14:creationId xmlns:p14="http://schemas.microsoft.com/office/powerpoint/2010/main" val="29151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ock Arc 8"/>
          <p:cNvSpPr/>
          <p:nvPr/>
        </p:nvSpPr>
        <p:spPr>
          <a:xfrm rot="920698">
            <a:off x="2730815" y="1456885"/>
            <a:ext cx="1942128" cy="1217694"/>
          </a:xfrm>
          <a:prstGeom prst="blockArc">
            <a:avLst>
              <a:gd name="adj1" fmla="val 10800000"/>
              <a:gd name="adj2" fmla="val 21573853"/>
              <a:gd name="adj3" fmla="val 5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/>
        </p:nvSpPr>
        <p:spPr>
          <a:xfrm rot="3900779">
            <a:off x="3935945" y="1771325"/>
            <a:ext cx="1456596" cy="1623592"/>
          </a:xfrm>
          <a:prstGeom prst="blockArc">
            <a:avLst>
              <a:gd name="adj1" fmla="val 10800000"/>
              <a:gd name="adj2" fmla="val 21573853"/>
              <a:gd name="adj3" fmla="val 5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/>
        </p:nvSpPr>
        <p:spPr>
          <a:xfrm rot="6763280">
            <a:off x="3919803" y="2781829"/>
            <a:ext cx="1456596" cy="1623592"/>
          </a:xfrm>
          <a:prstGeom prst="blockArc">
            <a:avLst>
              <a:gd name="adj1" fmla="val 10800000"/>
              <a:gd name="adj2" fmla="val 21573853"/>
              <a:gd name="adj3" fmla="val 5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lock Arc 14"/>
          <p:cNvSpPr/>
          <p:nvPr/>
        </p:nvSpPr>
        <p:spPr>
          <a:xfrm rot="10075463">
            <a:off x="2672020" y="3572614"/>
            <a:ext cx="1942128" cy="1217694"/>
          </a:xfrm>
          <a:prstGeom prst="blockArc">
            <a:avLst>
              <a:gd name="adj1" fmla="val 10800000"/>
              <a:gd name="adj2" fmla="val 21573853"/>
              <a:gd name="adj3" fmla="val 5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9110" y="2537177"/>
            <a:ext cx="2476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 err="1" smtClean="0"/>
              <a:t>Nilai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Dasar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Komitmen</a:t>
            </a:r>
            <a:r>
              <a:rPr lang="en-ID" sz="2400" b="1" dirty="0" smtClean="0"/>
              <a:t> </a:t>
            </a:r>
            <a:r>
              <a:rPr lang="en-ID" sz="2400" b="1" dirty="0" err="1" smtClean="0"/>
              <a:t>Mutu</a:t>
            </a:r>
            <a:endParaRPr lang="en-US" sz="2400" b="1" dirty="0"/>
          </a:p>
        </p:txBody>
      </p:sp>
      <p:sp>
        <p:nvSpPr>
          <p:cNvPr id="26" name="Teardrop 25"/>
          <p:cNvSpPr/>
          <p:nvPr/>
        </p:nvSpPr>
        <p:spPr>
          <a:xfrm rot="10995428">
            <a:off x="6983086" y="636522"/>
            <a:ext cx="3084969" cy="85330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 rot="10995428">
            <a:off x="7173589" y="1850967"/>
            <a:ext cx="3084969" cy="853305"/>
          </a:xfrm>
          <a:prstGeom prst="teardrop">
            <a:avLst>
              <a:gd name="adj" fmla="val 103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/>
        </p:nvSpPr>
        <p:spPr>
          <a:xfrm rot="10995428">
            <a:off x="7076980" y="3136852"/>
            <a:ext cx="3084969" cy="85330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ardrop 33"/>
          <p:cNvSpPr/>
          <p:nvPr/>
        </p:nvSpPr>
        <p:spPr>
          <a:xfrm rot="10995428">
            <a:off x="7078337" y="4565611"/>
            <a:ext cx="3084969" cy="85330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524760" y="785795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/>
              <a:t>Komitmen</a:t>
            </a:r>
            <a:r>
              <a:rPr lang="en-ID" dirty="0" smtClean="0"/>
              <a:t> </a:t>
            </a:r>
            <a:r>
              <a:rPr lang="en-ID" dirty="0" err="1" smtClean="0"/>
              <a:t>Mutu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15261" y="2000241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Efektif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11" y="3357563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Efisien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20011" y="4714885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 smtClean="0"/>
              <a:t>Inovatif</a:t>
            </a:r>
            <a:endParaRPr lang="en-US" dirty="0"/>
          </a:p>
        </p:txBody>
      </p:sp>
      <p:sp>
        <p:nvSpPr>
          <p:cNvPr id="42" name="Flowchart: Connector 41"/>
          <p:cNvSpPr/>
          <p:nvPr/>
        </p:nvSpPr>
        <p:spPr>
          <a:xfrm>
            <a:off x="4952992" y="1428736"/>
            <a:ext cx="381003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/>
          <p:cNvSpPr/>
          <p:nvPr/>
        </p:nvSpPr>
        <p:spPr>
          <a:xfrm>
            <a:off x="5810248" y="1428736"/>
            <a:ext cx="27305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Connector 43"/>
          <p:cNvSpPr/>
          <p:nvPr/>
        </p:nvSpPr>
        <p:spPr>
          <a:xfrm>
            <a:off x="5727696" y="2643182"/>
            <a:ext cx="381003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489702" y="2581268"/>
            <a:ext cx="27305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5619747" y="3857628"/>
            <a:ext cx="381003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6477003" y="3786190"/>
            <a:ext cx="27305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4762491" y="4714884"/>
            <a:ext cx="381003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6299200" y="5153036"/>
            <a:ext cx="17780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5524496" y="5000636"/>
            <a:ext cx="27305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6584952" y="1357298"/>
            <a:ext cx="177803" cy="1333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Terminator 52"/>
          <p:cNvSpPr/>
          <p:nvPr/>
        </p:nvSpPr>
        <p:spPr>
          <a:xfrm>
            <a:off x="1428718" y="2214554"/>
            <a:ext cx="1047757" cy="714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Terminator 53"/>
          <p:cNvSpPr/>
          <p:nvPr/>
        </p:nvSpPr>
        <p:spPr>
          <a:xfrm>
            <a:off x="1428718" y="3929066"/>
            <a:ext cx="1047757" cy="71438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2</a:t>
            </a:fld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5486400" y="975484"/>
            <a:ext cx="621254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SUGIHARTO, </a:t>
            </a:r>
            <a:r>
              <a:rPr lang="en-US" sz="36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SSi</a:t>
            </a:r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MAB</a:t>
            </a:r>
          </a:p>
          <a:p>
            <a:pPr algn="r"/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PENGALAMAN KERJA: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WIDYAISWARA AHLI MADYA (SEKARANG)</a:t>
            </a:r>
            <a:endParaRPr lang="id-ID" sz="1600" b="1" dirty="0">
              <a:latin typeface="Arial" pitchFamily="34" charset="0"/>
              <a:cs typeface="Arial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KASUBDIT STAT PARIWISATA (2016-2017</a:t>
            </a:r>
            <a:endParaRPr lang="id-ID" sz="1600" b="1" dirty="0">
              <a:latin typeface="Arial" pitchFamily="34" charset="0"/>
              <a:cs typeface="Arial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KASUBDIT STAT HARGA PRODUSEN (2013-201</a:t>
            </a:r>
            <a:r>
              <a:rPr lang="id-ID" sz="1600" b="1" dirty="0">
                <a:latin typeface="Arial" pitchFamily="34" charset="0"/>
                <a:cs typeface="Arial" pitchFamily="34" charset="0"/>
              </a:rPr>
              <a:t>6)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>
                <a:latin typeface="Arial" pitchFamily="34" charset="0"/>
                <a:cs typeface="Arial" pitchFamily="34" charset="0"/>
              </a:rPr>
              <a:t>KASI STAT KOMUNIKASI DAN TI (2009-2013)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>
                <a:latin typeface="Arial" pitchFamily="34" charset="0"/>
                <a:cs typeface="Arial" pitchFamily="34" charset="0"/>
              </a:rPr>
              <a:t>STATISTISI DI SUBDIT STAT HARGA KONSUMEN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algn="r"/>
            <a:endParaRPr lang="id-ID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KOMPETENSI</a:t>
            </a:r>
            <a:r>
              <a: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>
                <a:latin typeface="Arial" pitchFamily="34" charset="0"/>
                <a:cs typeface="Arial" pitchFamily="34" charset="0"/>
              </a:rPr>
              <a:t>DIKLAT TEKNIS:  ANGKA INDEKS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>
                <a:latin typeface="Arial" pitchFamily="34" charset="0"/>
                <a:cs typeface="Arial" pitchFamily="34" charset="0"/>
              </a:rPr>
              <a:t>DIKLATPIM: TIM EFEKTIF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>
                <a:latin typeface="Arial" pitchFamily="34" charset="0"/>
                <a:cs typeface="Arial" pitchFamily="34" charset="0"/>
              </a:rPr>
              <a:t>LATSAR : WoG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endParaRPr lang="id-ID" sz="1600" b="1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LAINNYA:</a:t>
            </a:r>
          </a:p>
          <a:p>
            <a:pPr algn="r"/>
            <a:r>
              <a:rPr lang="en-US" sz="1600" b="1" dirty="0">
                <a:latin typeface="Arial" pitchFamily="34" charset="0"/>
                <a:cs typeface="Arial" pitchFamily="34" charset="0"/>
              </a:rPr>
              <a:t>HP: 081212862814</a:t>
            </a:r>
          </a:p>
          <a:p>
            <a:pPr algn="r"/>
            <a:r>
              <a:rPr lang="en-US" sz="1600" b="1" dirty="0">
                <a:latin typeface="Arial" pitchFamily="34" charset="0"/>
                <a:cs typeface="Arial" pitchFamily="34" charset="0"/>
              </a:rPr>
              <a:t>E-mail: </a:t>
            </a:r>
            <a:r>
              <a:rPr lang="en-US" sz="1600" b="1" dirty="0">
                <a:latin typeface="Arial" pitchFamily="34" charset="0"/>
                <a:cs typeface="Arial" pitchFamily="34" charset="0"/>
                <a:hlinkClick r:id="rId2"/>
              </a:rPr>
              <a:t>sugi@bps.go.id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ID" sz="1600" b="1" dirty="0">
                <a:latin typeface="Arial" pitchFamily="34" charset="0"/>
                <a:cs typeface="Arial" pitchFamily="34" charset="0"/>
              </a:rPr>
              <a:t>NIP 19690810199211 1 001</a:t>
            </a:r>
          </a:p>
          <a:p>
            <a:pPr algn="r"/>
            <a:r>
              <a:rPr lang="en-ID" sz="1600" b="1" dirty="0" err="1">
                <a:latin typeface="Arial" pitchFamily="34" charset="0"/>
                <a:cs typeface="Arial" pitchFamily="34" charset="0"/>
              </a:rPr>
              <a:t>Alamat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 Kantor: </a:t>
            </a:r>
            <a:r>
              <a:rPr lang="en-ID" sz="1600" b="1" dirty="0" err="1">
                <a:latin typeface="Arial" pitchFamily="34" charset="0"/>
                <a:cs typeface="Arial" pitchFamily="34" charset="0"/>
              </a:rPr>
              <a:t>Pusdiklat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 BPS</a:t>
            </a:r>
          </a:p>
          <a:p>
            <a:pPr algn="r"/>
            <a:r>
              <a:rPr lang="en-ID" sz="1600" b="1" dirty="0" err="1">
                <a:latin typeface="Arial" pitchFamily="34" charset="0"/>
                <a:cs typeface="Arial" pitchFamily="34" charset="0"/>
              </a:rPr>
              <a:t>Alamat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1600" b="1" dirty="0" err="1">
                <a:latin typeface="Arial" pitchFamily="34" charset="0"/>
                <a:cs typeface="Arial" pitchFamily="34" charset="0"/>
              </a:rPr>
              <a:t>Rumah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: Vila </a:t>
            </a:r>
            <a:r>
              <a:rPr lang="en-ID" sz="1600" b="1" dirty="0" err="1">
                <a:latin typeface="Arial" pitchFamily="34" charset="0"/>
                <a:cs typeface="Arial" pitchFamily="34" charset="0"/>
              </a:rPr>
              <a:t>Pabuaran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 Indah,</a:t>
            </a:r>
            <a:endParaRPr lang="id-ID" sz="1600" b="1" dirty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>
                <a:latin typeface="Arial" pitchFamily="34" charset="0"/>
                <a:cs typeface="Arial" pitchFamily="34" charset="0"/>
              </a:rPr>
              <a:t>JL. Pradana VI, No. 24-26</a:t>
            </a:r>
            <a:r>
              <a:rPr lang="en-ID" sz="1600" b="1" dirty="0">
                <a:latin typeface="Arial" pitchFamily="34" charset="0"/>
                <a:cs typeface="Arial" pitchFamily="34" charset="0"/>
              </a:rPr>
              <a:t> Bogor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  <a:p>
            <a:pPr algn="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90" y="975484"/>
            <a:ext cx="3683567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3507" y="156883"/>
            <a:ext cx="4549588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id-ID" sz="3200" b="1" dirty="0"/>
              <a:t>CURRICULUM VITAE</a:t>
            </a:r>
          </a:p>
        </p:txBody>
      </p:sp>
    </p:spTree>
    <p:extLst>
      <p:ext uri="{BB962C8B-B14F-4D97-AF65-F5344CB8AC3E}">
        <p14:creationId xmlns:p14="http://schemas.microsoft.com/office/powerpoint/2010/main" val="2748543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31" y="249981"/>
            <a:ext cx="10972800" cy="1143000"/>
          </a:xfrm>
        </p:spPr>
        <p:txBody>
          <a:bodyPr>
            <a:noAutofit/>
          </a:bodyPr>
          <a:lstStyle/>
          <a:p>
            <a:r>
              <a:rPr lang="en-ID" sz="2800" dirty="0" smtClean="0"/>
              <a:t>PENGUKURAN INDEKS KEPUASAN MASYARAKAT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39767" y="85721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Keputusan</a:t>
            </a:r>
            <a:r>
              <a:rPr kumimoji="0" lang="en-ID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Menpan</a:t>
            </a:r>
            <a:r>
              <a:rPr kumimoji="0" lang="en-ID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Nomor</a:t>
            </a:r>
            <a:r>
              <a:rPr kumimoji="0" lang="en-ID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: KEP/25/M.PAN/2/2004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sz="2800" baseline="0" dirty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6712" y="1500174"/>
            <a:ext cx="6000792" cy="5357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/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Prosedur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sz="4400" baseline="0" dirty="0" err="1" smtClean="0">
                <a:latin typeface="+mj-lt"/>
                <a:ea typeface="+mj-ea"/>
                <a:cs typeface="+mj-cs"/>
              </a:rPr>
              <a:t>Persyaratan</a:t>
            </a:r>
            <a:r>
              <a:rPr lang="en-ID" sz="4400" baseline="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baseline="0" dirty="0" err="1" smtClean="0">
                <a:latin typeface="+mj-lt"/>
                <a:ea typeface="+mj-ea"/>
                <a:cs typeface="+mj-cs"/>
              </a:rPr>
              <a:t>pelayanan</a:t>
            </a:r>
            <a:endParaRPr lang="en-ID" sz="4400" baseline="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Kejelasan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petugas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sz="4400" dirty="0" err="1" smtClean="0">
                <a:latin typeface="+mj-lt"/>
                <a:ea typeface="+mj-ea"/>
                <a:cs typeface="+mj-cs"/>
              </a:rPr>
              <a:t>Kedisiplinan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petugas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pelayanan</a:t>
            </a:r>
            <a:endParaRPr lang="en-ID" sz="440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Tanggung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jawab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petugas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D" sz="4400" dirty="0" err="1" smtClean="0">
                <a:latin typeface="+mj-lt"/>
                <a:ea typeface="+mj-ea"/>
                <a:cs typeface="+mj-cs"/>
              </a:rPr>
              <a:t>Kemampuan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petugas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pelayanan</a:t>
            </a:r>
            <a:endParaRPr lang="en-ID" sz="440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Kecepatan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D" sz="44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72253" y="1428712"/>
            <a:ext cx="5619747" cy="542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/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D" sz="4400" dirty="0" smtClean="0">
                <a:latin typeface="+mj-lt"/>
                <a:ea typeface="+mj-ea"/>
                <a:cs typeface="+mj-cs"/>
              </a:rPr>
              <a:t>8.	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Keadilan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mendapatkan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pelayanan</a:t>
            </a:r>
            <a:endParaRPr lang="en-ID" sz="440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9.	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Kesopanan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keramahan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petugas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D" sz="4400" dirty="0" smtClean="0">
                <a:latin typeface="+mj-lt"/>
                <a:ea typeface="+mj-ea"/>
                <a:cs typeface="+mj-cs"/>
              </a:rPr>
              <a:t>10.	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Kewajaran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biaya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perjalanan</a:t>
            </a:r>
            <a:endParaRPr lang="en-ID" sz="440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11.	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Kepastian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biaya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D" sz="4400" dirty="0" smtClean="0">
                <a:latin typeface="+mj-lt"/>
                <a:ea typeface="+mj-ea"/>
                <a:cs typeface="+mj-cs"/>
              </a:rPr>
              <a:t>12.	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Kepastina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jadwal</a:t>
            </a:r>
            <a:r>
              <a:rPr lang="en-ID" sz="4400" dirty="0" smtClean="0">
                <a:latin typeface="+mj-lt"/>
                <a:ea typeface="+mj-ea"/>
                <a:cs typeface="+mj-cs"/>
              </a:rPr>
              <a:t> </a:t>
            </a:r>
            <a:r>
              <a:rPr lang="en-ID" sz="4400" dirty="0" err="1" smtClean="0">
                <a:latin typeface="+mj-lt"/>
                <a:ea typeface="+mj-ea"/>
                <a:cs typeface="+mj-cs"/>
              </a:rPr>
              <a:t>pelayanan</a:t>
            </a:r>
            <a:endParaRPr lang="en-ID" sz="4400" dirty="0" smtClean="0"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13.	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Kenyamanan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lingkungan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14.	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Keamanan</a:t>
            </a:r>
            <a:r>
              <a:rPr kumimoji="0" lang="en-ID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pelayanan</a:t>
            </a:r>
            <a:endParaRPr kumimoji="0" lang="en-ID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742950" marR="0" lvl="0" indent="-7429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55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932" y="67235"/>
            <a:ext cx="103632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(</a:t>
            </a:r>
            <a:r>
              <a:rPr lang="en-US" sz="3600" dirty="0" err="1" smtClean="0">
                <a:solidFill>
                  <a:schemeClr val="tx1"/>
                </a:solidFill>
                <a:latin typeface="Arial Black" pitchFamily="34" charset="0"/>
              </a:rPr>
              <a:t>Pendekatan</a:t>
            </a: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 Black" pitchFamily="34" charset="0"/>
              </a:rPr>
              <a:t>Inovatif</a:t>
            </a: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 Black" pitchFamily="34" charset="0"/>
              </a:rPr>
              <a:t>dalam</a:t>
            </a: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 Black" pitchFamily="34" charset="0"/>
              </a:rPr>
              <a:t>penyelenggraan</a:t>
            </a: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  <a:latin typeface="Arial Black" pitchFamily="34" charset="0"/>
              </a:rPr>
              <a:t>pemerintahan</a:t>
            </a:r>
            <a:r>
              <a:rPr lang="en-US" sz="3600" dirty="0" smtClean="0">
                <a:solidFill>
                  <a:schemeClr val="tx1"/>
                </a:solidFill>
                <a:latin typeface="Arial Black" pitchFamily="34" charset="0"/>
              </a:rPr>
              <a:t>)</a:t>
            </a:r>
            <a:endParaRPr lang="en-US" sz="36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4098" name="Picture 2" descr="Hasil gambar untuk inovasi dalam pelayanan publ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2" y="1210235"/>
            <a:ext cx="9891433" cy="56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73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29" y="851647"/>
            <a:ext cx="8753383" cy="1053353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dirty="0" smtClean="0">
                <a:latin typeface="Cambria Math" pitchFamily="18" charset="0"/>
                <a:ea typeface="Cambria Math" pitchFamily="18" charset="0"/>
              </a:rPr>
              <a:t>I. JENIS-JENIS INOVASI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681790"/>
              </p:ext>
            </p:extLst>
          </p:nvPr>
        </p:nvGraphicFramePr>
        <p:xfrm>
          <a:off x="1727200" y="1905000"/>
          <a:ext cx="10363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8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30" y="147194"/>
            <a:ext cx="9172388" cy="89719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dirty="0" smtClean="0">
                <a:latin typeface="Cambria Math" pitchFamily="18" charset="0"/>
                <a:ea typeface="Cambria Math" pitchFamily="18" charset="0"/>
              </a:rPr>
              <a:t>I. JENIS-JENIS INOVASI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847" y="1044388"/>
            <a:ext cx="10363200" cy="5715000"/>
          </a:xfrm>
        </p:spPr>
        <p:txBody>
          <a:bodyPr>
            <a:normAutofit lnSpcReduction="10000"/>
          </a:bodyPr>
          <a:lstStyle/>
          <a:p>
            <a:pPr marL="457200" indent="-457200" algn="just"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 smtClean="0"/>
              <a:t>Inovasi</a:t>
            </a:r>
            <a:r>
              <a:rPr lang="en-US" sz="2000" dirty="0" smtClean="0"/>
              <a:t> </a:t>
            </a:r>
            <a:r>
              <a:rPr lang="en-US" sz="2000" dirty="0" err="1" smtClean="0"/>
              <a:t>Produk</a:t>
            </a:r>
            <a:r>
              <a:rPr lang="en-US" sz="2000" dirty="0" smtClean="0"/>
              <a:t> :</a:t>
            </a:r>
          </a:p>
          <a:p>
            <a:pPr marL="457200" indent="0" algn="just">
              <a:buNone/>
            </a:pPr>
            <a:r>
              <a:rPr lang="en-US" sz="2000" dirty="0" err="1" smtClean="0"/>
              <a:t>Contoh</a:t>
            </a:r>
            <a:r>
              <a:rPr lang="en-US" sz="2000" dirty="0" smtClean="0"/>
              <a:t> : </a:t>
            </a:r>
            <a:r>
              <a:rPr lang="en-US" sz="2000" dirty="0" err="1" smtClean="0"/>
              <a:t>Rumah</a:t>
            </a:r>
            <a:r>
              <a:rPr lang="en-US" sz="2000" dirty="0" smtClean="0"/>
              <a:t> </a:t>
            </a:r>
            <a:r>
              <a:rPr lang="en-US" sz="2000" dirty="0" err="1" smtClean="0"/>
              <a:t>Sakit</a:t>
            </a:r>
            <a:r>
              <a:rPr lang="en-US" sz="2000" dirty="0" smtClean="0"/>
              <a:t> yang </a:t>
            </a:r>
            <a:r>
              <a:rPr lang="en-US" sz="2000" dirty="0" err="1" smtClean="0"/>
              <a:t>semula</a:t>
            </a:r>
            <a:r>
              <a:rPr lang="en-US" sz="2000" dirty="0" smtClean="0"/>
              <a:t> </a:t>
            </a:r>
            <a:r>
              <a:rPr lang="en-US" sz="2000" dirty="0" err="1" smtClean="0"/>
              <a:t>hanya</a:t>
            </a:r>
            <a:r>
              <a:rPr lang="en-US" sz="2000" dirty="0" smtClean="0"/>
              <a:t> </a:t>
            </a:r>
            <a:r>
              <a:rPr lang="en-US" sz="2000" dirty="0" err="1" smtClean="0"/>
              <a:t>melayani</a:t>
            </a:r>
            <a:r>
              <a:rPr lang="en-US" sz="2000" dirty="0" smtClean="0"/>
              <a:t> </a:t>
            </a:r>
            <a:r>
              <a:rPr lang="en-US" sz="2000" dirty="0" err="1" smtClean="0"/>
              <a:t>pasien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r>
              <a:rPr lang="en-US" sz="2000" dirty="0" smtClean="0"/>
              <a:t> </a:t>
            </a:r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diperluas</a:t>
            </a:r>
            <a:r>
              <a:rPr lang="en-US" sz="2000" dirty="0" smtClean="0"/>
              <a:t>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melayani</a:t>
            </a:r>
            <a:r>
              <a:rPr lang="en-US" sz="2000" dirty="0" smtClean="0"/>
              <a:t> </a:t>
            </a:r>
            <a:r>
              <a:rPr lang="en-US" sz="2000" dirty="0" err="1" smtClean="0"/>
              <a:t>pasien</a:t>
            </a:r>
            <a:r>
              <a:rPr lang="en-US" sz="2000" dirty="0" smtClean="0"/>
              <a:t> </a:t>
            </a:r>
            <a:r>
              <a:rPr lang="en-US" sz="2000" dirty="0" err="1" smtClean="0"/>
              <a:t>miskin</a:t>
            </a:r>
            <a:r>
              <a:rPr lang="en-US" sz="2000" dirty="0" smtClean="0"/>
              <a:t>, </a:t>
            </a:r>
            <a:r>
              <a:rPr lang="en-US" sz="2000" dirty="0" err="1" smtClean="0"/>
              <a:t>jamsostek</a:t>
            </a:r>
            <a:r>
              <a:rPr lang="en-US" sz="2000" dirty="0" smtClean="0"/>
              <a:t>, </a:t>
            </a:r>
            <a:r>
              <a:rPr lang="en-US" sz="2000" dirty="0" err="1" smtClean="0"/>
              <a:t>ataupun</a:t>
            </a:r>
            <a:r>
              <a:rPr lang="en-US" sz="2000" dirty="0" smtClean="0"/>
              <a:t> </a:t>
            </a:r>
            <a:r>
              <a:rPr lang="en-US" sz="2000" dirty="0" err="1" smtClean="0"/>
              <a:t>asuransi</a:t>
            </a:r>
            <a:r>
              <a:rPr lang="en-US" sz="2000" dirty="0" smtClean="0"/>
              <a:t> </a:t>
            </a:r>
            <a:r>
              <a:rPr lang="en-US" sz="2000" dirty="0" err="1" smtClean="0"/>
              <a:t>lainnya</a:t>
            </a:r>
            <a:r>
              <a:rPr lang="en-US" sz="2000" dirty="0" smtClean="0"/>
              <a:t>.</a:t>
            </a:r>
          </a:p>
          <a:p>
            <a:pPr marL="457200" indent="-457200" algn="just">
              <a:buClrTx/>
              <a:buFont typeface="+mj-lt"/>
              <a:buAutoNum type="arabicPeriod" startAt="2"/>
            </a:pPr>
            <a:r>
              <a:rPr lang="en-US" sz="2000" dirty="0" err="1" smtClean="0"/>
              <a:t>Inovasi</a:t>
            </a:r>
            <a:r>
              <a:rPr lang="en-US" sz="2000" dirty="0" smtClean="0"/>
              <a:t> proses </a:t>
            </a:r>
          </a:p>
          <a:p>
            <a:pPr marL="0" indent="457200" algn="just">
              <a:buClrTx/>
              <a:buNone/>
            </a:pPr>
            <a:r>
              <a:rPr lang="en-US" sz="2000" dirty="0" err="1" smtClean="0"/>
              <a:t>Contoh</a:t>
            </a:r>
            <a:r>
              <a:rPr lang="en-US" sz="2000" dirty="0" smtClean="0"/>
              <a:t> :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 </a:t>
            </a:r>
            <a:r>
              <a:rPr lang="en-US" sz="2000" dirty="0" err="1" smtClean="0"/>
              <a:t>satu</a:t>
            </a:r>
            <a:r>
              <a:rPr lang="en-US" sz="2000" dirty="0" smtClean="0"/>
              <a:t> </a:t>
            </a:r>
            <a:r>
              <a:rPr lang="en-US" sz="2000" dirty="0" err="1" smtClean="0"/>
              <a:t>atap</a:t>
            </a:r>
            <a:r>
              <a:rPr lang="en-US" sz="2000" dirty="0" smtClean="0"/>
              <a:t>,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 </a:t>
            </a:r>
            <a:r>
              <a:rPr lang="en-US" sz="2000" dirty="0" err="1" smtClean="0"/>
              <a:t>melalui</a:t>
            </a:r>
            <a:r>
              <a:rPr lang="en-US" sz="2000" dirty="0" smtClean="0"/>
              <a:t> </a:t>
            </a:r>
            <a:r>
              <a:rPr lang="en-US" sz="2000" dirty="0" err="1" smtClean="0"/>
              <a:t>pemangkasan</a:t>
            </a:r>
            <a:r>
              <a:rPr lang="en-US" sz="2000" dirty="0" smtClean="0"/>
              <a:t> </a:t>
            </a:r>
            <a:r>
              <a:rPr lang="en-US" sz="2000" dirty="0" err="1" smtClean="0"/>
              <a:t>birokrasi</a:t>
            </a:r>
            <a:endParaRPr lang="en-US" sz="2000" dirty="0" smtClean="0"/>
          </a:p>
          <a:p>
            <a:pPr marL="457200" indent="-457200" algn="just">
              <a:buClrTx/>
              <a:buFont typeface="+mj-lt"/>
              <a:buAutoNum type="arabicPeriod" startAt="3"/>
            </a:pPr>
            <a:r>
              <a:rPr lang="en-US" sz="2000" dirty="0" err="1" smtClean="0"/>
              <a:t>Inovasi</a:t>
            </a:r>
            <a:r>
              <a:rPr lang="en-US" sz="2000" dirty="0" smtClean="0"/>
              <a:t> </a:t>
            </a:r>
            <a:r>
              <a:rPr lang="en-US" sz="2000" dirty="0" err="1" smtClean="0"/>
              <a:t>posisi</a:t>
            </a:r>
            <a:r>
              <a:rPr lang="en-US" sz="2000" dirty="0" smtClean="0"/>
              <a:t> : </a:t>
            </a:r>
          </a:p>
          <a:p>
            <a:pPr marL="457200" indent="0" algn="just">
              <a:buClrTx/>
              <a:buNone/>
            </a:pPr>
            <a:r>
              <a:rPr lang="en-US" sz="2000" dirty="0" err="1" smtClean="0"/>
              <a:t>Contoh</a:t>
            </a:r>
            <a:r>
              <a:rPr lang="en-US" sz="2000" dirty="0" smtClean="0"/>
              <a:t> : </a:t>
            </a:r>
            <a:r>
              <a:rPr lang="en-US" sz="2000" dirty="0" err="1" smtClean="0"/>
              <a:t>perubahan</a:t>
            </a:r>
            <a:r>
              <a:rPr lang="en-US" sz="2000" dirty="0" smtClean="0"/>
              <a:t> </a:t>
            </a:r>
            <a:r>
              <a:rPr lang="en-US" sz="2000" dirty="0" err="1" smtClean="0"/>
              <a:t>presepsi</a:t>
            </a:r>
            <a:r>
              <a:rPr lang="en-US" sz="2000" dirty="0" smtClean="0"/>
              <a:t> </a:t>
            </a:r>
            <a:r>
              <a:rPr lang="en-US" sz="2000" dirty="0" err="1" smtClean="0"/>
              <a:t>pakaian</a:t>
            </a:r>
            <a:r>
              <a:rPr lang="en-US" sz="2000" dirty="0" smtClean="0"/>
              <a:t> </a:t>
            </a:r>
            <a:r>
              <a:rPr lang="en-US" sz="2000" dirty="0" err="1" smtClean="0"/>
              <a:t>serba</a:t>
            </a:r>
            <a:r>
              <a:rPr lang="en-US" sz="2000" dirty="0" smtClean="0"/>
              <a:t> </a:t>
            </a:r>
            <a:r>
              <a:rPr lang="en-US" sz="2000" dirty="0" err="1" smtClean="0"/>
              <a:t>hitam</a:t>
            </a:r>
            <a:r>
              <a:rPr lang="en-US" sz="2000" dirty="0" smtClean="0"/>
              <a:t>, yang </a:t>
            </a:r>
            <a:r>
              <a:rPr lang="en-US" sz="2000" dirty="0" err="1" smtClean="0"/>
              <a:t>semula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sebagai</a:t>
            </a:r>
            <a:r>
              <a:rPr lang="en-US" sz="2000" dirty="0" smtClean="0"/>
              <a:t> </a:t>
            </a:r>
            <a:r>
              <a:rPr lang="en-US" sz="2000" dirty="0" err="1" smtClean="0"/>
              <a:t>tanda</a:t>
            </a:r>
            <a:r>
              <a:rPr lang="en-US" sz="2000" dirty="0" smtClean="0"/>
              <a:t> </a:t>
            </a:r>
            <a:r>
              <a:rPr lang="en-US" sz="2000" dirty="0" err="1" smtClean="0"/>
              <a:t>berkabung</a:t>
            </a:r>
            <a:r>
              <a:rPr lang="en-US" sz="2000" dirty="0" smtClean="0"/>
              <a:t> </a:t>
            </a:r>
            <a:r>
              <a:rPr lang="en-US" sz="2000" dirty="0" err="1" smtClean="0"/>
              <a:t>namun</a:t>
            </a:r>
            <a:r>
              <a:rPr lang="en-US" sz="2000" dirty="0" smtClean="0"/>
              <a:t> </a:t>
            </a:r>
            <a:r>
              <a:rPr lang="en-US" sz="2000" dirty="0" err="1" smtClean="0"/>
              <a:t>sekarang</a:t>
            </a:r>
            <a:r>
              <a:rPr lang="en-US" sz="2000" dirty="0" smtClean="0"/>
              <a:t>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bergeser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suasana</a:t>
            </a:r>
            <a:r>
              <a:rPr lang="en-US" sz="2000" dirty="0" smtClean="0"/>
              <a:t> </a:t>
            </a:r>
            <a:r>
              <a:rPr lang="en-US" sz="2000" dirty="0" err="1" smtClean="0"/>
              <a:t>elegan</a:t>
            </a:r>
            <a:r>
              <a:rPr lang="en-US" sz="2000" dirty="0" smtClean="0"/>
              <a:t>; </a:t>
            </a:r>
            <a:r>
              <a:rPr lang="en-US" sz="2000" dirty="0" err="1" smtClean="0"/>
              <a:t>penambahan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</a:t>
            </a:r>
            <a:r>
              <a:rPr lang="en-US" sz="2000" dirty="0" err="1" smtClean="0"/>
              <a:t>telepon</a:t>
            </a:r>
            <a:r>
              <a:rPr lang="en-US" sz="2000" dirty="0" smtClean="0"/>
              <a:t> </a:t>
            </a:r>
            <a:r>
              <a:rPr lang="en-US" sz="2000" dirty="0" err="1" smtClean="0"/>
              <a:t>seluler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berbagai</a:t>
            </a:r>
            <a:r>
              <a:rPr lang="en-US" sz="2000" dirty="0" smtClean="0"/>
              <a:t> </a:t>
            </a:r>
            <a:r>
              <a:rPr lang="en-US" sz="2000" dirty="0" err="1" smtClean="0"/>
              <a:t>fasilitas</a:t>
            </a:r>
            <a:r>
              <a:rPr lang="en-US" sz="2000" dirty="0" smtClean="0"/>
              <a:t>, </a:t>
            </a:r>
            <a:r>
              <a:rPr lang="en-US" sz="2000" dirty="0" err="1" smtClean="0"/>
              <a:t>penggunaan</a:t>
            </a:r>
            <a:r>
              <a:rPr lang="en-US" sz="2000" dirty="0" smtClean="0"/>
              <a:t> </a:t>
            </a:r>
            <a:r>
              <a:rPr lang="en-US" sz="2000" dirty="0" err="1" smtClean="0"/>
              <a:t>telepon</a:t>
            </a:r>
            <a:r>
              <a:rPr lang="en-US" sz="2000" dirty="0" smtClean="0"/>
              <a:t> </a:t>
            </a:r>
            <a:r>
              <a:rPr lang="en-US" sz="2000" dirty="0" err="1" smtClean="0"/>
              <a:t>seluler</a:t>
            </a:r>
            <a:r>
              <a:rPr lang="en-US" sz="2000" dirty="0" smtClean="0"/>
              <a:t> </a:t>
            </a:r>
            <a:r>
              <a:rPr lang="en-US" sz="2000" dirty="0" err="1" smtClean="0"/>
              <a:t>sebagai</a:t>
            </a:r>
            <a:r>
              <a:rPr lang="en-US" sz="2000" dirty="0" smtClean="0"/>
              <a:t> media </a:t>
            </a:r>
            <a:r>
              <a:rPr lang="en-US" sz="2000" dirty="0" err="1" smtClean="0"/>
              <a:t>komunikasi</a:t>
            </a:r>
            <a:r>
              <a:rPr lang="en-US" sz="2000" dirty="0" smtClean="0"/>
              <a:t>.</a:t>
            </a:r>
          </a:p>
          <a:p>
            <a:pPr marL="457200" indent="-457200" algn="just">
              <a:buClrTx/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2000" dirty="0" err="1" smtClean="0"/>
              <a:t>Paradigma</a:t>
            </a:r>
            <a:r>
              <a:rPr lang="en-US" sz="2000" dirty="0" smtClean="0"/>
              <a:t> </a:t>
            </a:r>
            <a:r>
              <a:rPr lang="en-US" sz="2000" dirty="0" err="1" smtClean="0"/>
              <a:t>Inovasi</a:t>
            </a:r>
            <a:r>
              <a:rPr lang="en-US" sz="2000" dirty="0" smtClean="0"/>
              <a:t> :</a:t>
            </a:r>
          </a:p>
          <a:p>
            <a:pPr marL="457200" indent="0" algn="just">
              <a:buClrTx/>
              <a:buNone/>
            </a:pPr>
            <a:r>
              <a:rPr lang="en-US" sz="2000" dirty="0" err="1" smtClean="0"/>
              <a:t>Contoh</a:t>
            </a:r>
            <a:r>
              <a:rPr lang="en-US" sz="2000" dirty="0" smtClean="0"/>
              <a:t> : </a:t>
            </a:r>
            <a:r>
              <a:rPr lang="en-US" sz="2000" dirty="0" err="1" smtClean="0"/>
              <a:t>Mesin</a:t>
            </a:r>
            <a:r>
              <a:rPr lang="en-US" sz="2000" dirty="0" smtClean="0"/>
              <a:t> ATM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mengambil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/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menyimpan</a:t>
            </a:r>
            <a:r>
              <a:rPr lang="en-US" sz="2000" dirty="0" smtClean="0"/>
              <a:t> </a:t>
            </a:r>
            <a:r>
              <a:rPr lang="en-US" sz="2000" dirty="0" err="1" smtClean="0"/>
              <a:t>uang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di Bank, </a:t>
            </a:r>
            <a:r>
              <a:rPr lang="en-US" sz="2000" dirty="0" err="1" smtClean="0"/>
              <a:t>pelayanan</a:t>
            </a:r>
            <a:r>
              <a:rPr lang="en-US" sz="2000" dirty="0" smtClean="0"/>
              <a:t> </a:t>
            </a:r>
            <a:r>
              <a:rPr lang="en-US" sz="2000" dirty="0" err="1" smtClean="0"/>
              <a:t>berbasis</a:t>
            </a:r>
            <a:r>
              <a:rPr lang="en-US" sz="2000" dirty="0" smtClean="0"/>
              <a:t> internet (e-</a:t>
            </a:r>
            <a:r>
              <a:rPr lang="en-US" sz="2000" dirty="0" err="1" smtClean="0"/>
              <a:t>bangking</a:t>
            </a:r>
            <a:r>
              <a:rPr lang="en-US" sz="2000" dirty="0" smtClean="0"/>
              <a:t>, e-commerce, e-learning, e-procurement, email, e-</a:t>
            </a:r>
            <a:r>
              <a:rPr lang="en-US" sz="2000" dirty="0" err="1" smtClean="0"/>
              <a:t>bussines</a:t>
            </a:r>
            <a:r>
              <a:rPr lang="en-US" sz="2000" dirty="0" smtClean="0"/>
              <a:t>,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berbagai</a:t>
            </a:r>
            <a:r>
              <a:rPr lang="en-US" sz="2000" dirty="0" smtClean="0"/>
              <a:t>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 online </a:t>
            </a:r>
            <a:r>
              <a:rPr lang="en-US" sz="2000" dirty="0" err="1" smtClean="0"/>
              <a:t>lainnya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9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27529"/>
            <a:ext cx="10363200" cy="757518"/>
          </a:xfrm>
          <a:solidFill>
            <a:schemeClr val="accent2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3200" dirty="0" smtClean="0">
                <a:latin typeface="Agency FB" pitchFamily="34" charset="0"/>
              </a:rPr>
              <a:t>II. ANALISIS UPAYA PENINGKATAN PRODUKTIVITAS PNS </a:t>
            </a:r>
            <a:endParaRPr lang="en-US" sz="3200" dirty="0">
              <a:latin typeface="Agency FB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05" y="1680882"/>
            <a:ext cx="8054541" cy="494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20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0" y="681318"/>
            <a:ext cx="9735671" cy="891988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3200" dirty="0" smtClean="0">
                <a:latin typeface="Agency FB" pitchFamily="34" charset="0"/>
              </a:rPr>
              <a:t>II. ANALISIS UPAYA PENINGKATAN PRODUKTIVITAS PNS </a:t>
            </a:r>
            <a:endParaRPr lang="en-US" sz="3200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929" y="1855694"/>
            <a:ext cx="10058400" cy="4114800"/>
          </a:xfrm>
        </p:spPr>
        <p:txBody>
          <a:bodyPr/>
          <a:lstStyle/>
          <a:p>
            <a:pPr marL="514350" indent="-51435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Rekrutmen</a:t>
            </a:r>
            <a:r>
              <a:rPr lang="en-US" sz="2400" dirty="0" smtClean="0"/>
              <a:t> </a:t>
            </a:r>
            <a:r>
              <a:rPr lang="en-US" sz="2400" dirty="0" err="1" smtClean="0"/>
              <a:t>pegawai</a:t>
            </a:r>
            <a:r>
              <a:rPr lang="en-US" sz="2400" dirty="0" smtClean="0"/>
              <a:t> yang </a:t>
            </a:r>
            <a:r>
              <a:rPr lang="en-US" sz="2400" dirty="0" err="1" smtClean="0"/>
              <a:t>komprehensif</a:t>
            </a:r>
            <a:r>
              <a:rPr lang="en-US" sz="2400" dirty="0" smtClean="0"/>
              <a:t> </a:t>
            </a:r>
          </a:p>
          <a:p>
            <a:pPr marL="514350" indent="-51435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2400" dirty="0" err="1" smtClean="0"/>
              <a:t>Melaksanakan</a:t>
            </a:r>
            <a:r>
              <a:rPr lang="en-US" sz="2400" dirty="0" smtClean="0"/>
              <a:t> </a:t>
            </a:r>
            <a:r>
              <a:rPr lang="en-US" sz="2400" dirty="0" err="1" smtClean="0"/>
              <a:t>remunerasi</a:t>
            </a:r>
            <a:r>
              <a:rPr lang="en-US" sz="2400" dirty="0" smtClean="0"/>
              <a:t> </a:t>
            </a:r>
          </a:p>
          <a:p>
            <a:pPr marL="514350" indent="-51435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2400" dirty="0" err="1" smtClean="0"/>
              <a:t>Menciptakan</a:t>
            </a:r>
            <a:r>
              <a:rPr lang="en-US" sz="2400" dirty="0" smtClean="0"/>
              <a:t> </a:t>
            </a:r>
            <a:r>
              <a:rPr lang="en-US" sz="2400" dirty="0" err="1" smtClean="0"/>
              <a:t>rancangan</a:t>
            </a:r>
            <a:r>
              <a:rPr lang="en-US" sz="2400" dirty="0" smtClean="0"/>
              <a:t> </a:t>
            </a:r>
            <a:r>
              <a:rPr lang="en-US" sz="2400" dirty="0" err="1" smtClean="0"/>
              <a:t>kerja</a:t>
            </a:r>
            <a:r>
              <a:rPr lang="en-US" sz="2400" dirty="0" smtClean="0"/>
              <a:t> yang </a:t>
            </a:r>
            <a:r>
              <a:rPr lang="en-US" sz="2400" dirty="0" err="1" smtClean="0"/>
              <a:t>menyenangkan</a:t>
            </a:r>
            <a:endParaRPr lang="en-US" sz="2400" dirty="0" smtClean="0"/>
          </a:p>
          <a:p>
            <a:pPr marL="514350" indent="-51435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2400" dirty="0" err="1" smtClean="0"/>
              <a:t>Menetapkan</a:t>
            </a:r>
            <a:r>
              <a:rPr lang="en-US" sz="2400" dirty="0" smtClean="0"/>
              <a:t> </a:t>
            </a:r>
            <a:r>
              <a:rPr lang="en-US" sz="2400" dirty="0" err="1" smtClean="0"/>
              <a:t>indikator</a:t>
            </a:r>
            <a:r>
              <a:rPr lang="en-US" sz="2400" dirty="0" smtClean="0"/>
              <a:t> </a:t>
            </a:r>
            <a:r>
              <a:rPr lang="en-US" sz="2400" dirty="0" err="1" smtClean="0"/>
              <a:t>kerja</a:t>
            </a:r>
            <a:r>
              <a:rPr lang="en-US" sz="2400" dirty="0" smtClean="0"/>
              <a:t>, 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penilain</a:t>
            </a:r>
            <a:r>
              <a:rPr lang="en-US" sz="2400" dirty="0" smtClean="0"/>
              <a:t> </a:t>
            </a:r>
            <a:r>
              <a:rPr lang="en-US" sz="2400" dirty="0" err="1" smtClean="0"/>
              <a:t>kinerja</a:t>
            </a:r>
            <a:r>
              <a:rPr lang="en-US" sz="2400" dirty="0" smtClean="0"/>
              <a:t> PNS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memberikan</a:t>
            </a:r>
            <a:r>
              <a:rPr lang="en-US" sz="2400" dirty="0" smtClean="0"/>
              <a:t> Reword</a:t>
            </a:r>
          </a:p>
          <a:p>
            <a:pPr marL="514350" indent="-514350" algn="just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pendidikan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pelatihan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25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152400"/>
            <a:ext cx="9130554" cy="86957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4000" dirty="0" smtClean="0">
                <a:latin typeface="Agency FB" pitchFamily="34" charset="0"/>
              </a:rPr>
              <a:t>III. KARAKTERISTIK INDUSTRY JASA</a:t>
            </a:r>
            <a:endParaRPr lang="en-US" sz="4000" dirty="0">
              <a:latin typeface="Agency FB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10951"/>
              </p:ext>
            </p:extLst>
          </p:nvPr>
        </p:nvGraphicFramePr>
        <p:xfrm>
          <a:off x="-207682" y="1636059"/>
          <a:ext cx="11785600" cy="4899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34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4" y="345141"/>
            <a:ext cx="9036424" cy="1143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IV. FAKTOR-FAKTOR MEMPENGARUHI CAPAIAN PRODUK/ JASA</a:t>
            </a:r>
            <a:endParaRPr lang="en-US" sz="3200" dirty="0">
              <a:latin typeface="Cambria Math" pitchFamily="18" charset="0"/>
              <a:ea typeface="Cambria Math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368140"/>
              </p:ext>
            </p:extLst>
          </p:nvPr>
        </p:nvGraphicFramePr>
        <p:xfrm>
          <a:off x="842682" y="1985683"/>
          <a:ext cx="91215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93" y="341532"/>
            <a:ext cx="10031507" cy="1143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sz="4000" dirty="0" smtClean="0"/>
              <a:t>V. CONTOH-CONTOH RELEVAN INOVASI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037" y="3061448"/>
            <a:ext cx="4165599" cy="265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1200" y="1752600"/>
            <a:ext cx="863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00" indent="-292100" algn="just">
              <a:buClrTx/>
            </a:pPr>
            <a:r>
              <a:rPr lang="en-US" dirty="0" smtClean="0"/>
              <a:t>1. </a:t>
            </a:r>
            <a:r>
              <a:rPr lang="en-US" dirty="0" err="1" smtClean="0"/>
              <a:t>Inovasi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di BPS </a:t>
            </a:r>
            <a:r>
              <a:rPr lang="en-US" dirty="0" err="1" smtClean="0"/>
              <a:t>diantaranya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CAPI di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survei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Wilkerstat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Pemetaan</a:t>
            </a:r>
            <a:r>
              <a:rPr lang="en-US" dirty="0" smtClean="0"/>
              <a:t>.</a:t>
            </a:r>
          </a:p>
        </p:txBody>
      </p:sp>
      <p:pic>
        <p:nvPicPr>
          <p:cNvPr id="4099" name="Picture 3" descr="C:\Users\Ancae\Downloads\WhatsApp Image 2019-09-12 at 16.06.2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4" y="2891118"/>
            <a:ext cx="3217333" cy="37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10363200" cy="1143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sz="4000" dirty="0" smtClean="0"/>
              <a:t>V. CONTOH-CONTOH RELEVAN INOVASI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905000"/>
            <a:ext cx="10363200" cy="15240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/>
              <a:t>2. </a:t>
            </a:r>
            <a:r>
              <a:rPr lang="en-US" sz="2400" dirty="0" err="1" smtClean="0"/>
              <a:t>Pelayanan</a:t>
            </a:r>
            <a:r>
              <a:rPr lang="en-US" sz="2400" dirty="0" smtClean="0"/>
              <a:t> </a:t>
            </a:r>
            <a:r>
              <a:rPr lang="en-US" sz="2400" dirty="0" err="1" smtClean="0"/>
              <a:t>publik</a:t>
            </a:r>
            <a:r>
              <a:rPr lang="en-US" sz="2400" dirty="0" smtClean="0"/>
              <a:t> yang </a:t>
            </a:r>
            <a:r>
              <a:rPr lang="en-US" sz="2400" dirty="0" err="1" smtClean="0"/>
              <a:t>sebagian</a:t>
            </a:r>
            <a:r>
              <a:rPr lang="en-US" sz="2400" dirty="0" smtClean="0"/>
              <a:t> </a:t>
            </a:r>
            <a:r>
              <a:rPr lang="en-US" sz="2400" dirty="0" err="1" smtClean="0"/>
              <a:t>besar</a:t>
            </a:r>
            <a:r>
              <a:rPr lang="en-US" sz="2400" dirty="0" smtClean="0"/>
              <a:t> </a:t>
            </a:r>
            <a:r>
              <a:rPr lang="en-US" sz="2400" dirty="0" err="1" smtClean="0"/>
              <a:t>sudah</a:t>
            </a:r>
            <a:r>
              <a:rPr lang="en-US" sz="2400" dirty="0" smtClean="0"/>
              <a:t> </a:t>
            </a:r>
            <a:r>
              <a:rPr lang="en-US" sz="2400" dirty="0" err="1" smtClean="0"/>
              <a:t>diterapkan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online </a:t>
            </a:r>
            <a:r>
              <a:rPr lang="en-US" sz="2400" dirty="0" err="1" smtClean="0"/>
              <a:t>misalnya</a:t>
            </a:r>
            <a:r>
              <a:rPr lang="en-US" sz="2400" dirty="0" smtClean="0"/>
              <a:t> SPT </a:t>
            </a:r>
            <a:r>
              <a:rPr lang="en-US" sz="2400" dirty="0" err="1" smtClean="0"/>
              <a:t>Tahunan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Kementerian</a:t>
            </a:r>
            <a:r>
              <a:rPr lang="en-US" sz="2400" dirty="0" smtClean="0"/>
              <a:t> </a:t>
            </a:r>
            <a:r>
              <a:rPr lang="en-US" sz="2400" dirty="0" err="1" smtClean="0"/>
              <a:t>Keuangan</a:t>
            </a:r>
            <a:r>
              <a:rPr lang="en-US" sz="2400" dirty="0" smtClean="0"/>
              <a:t>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Pembuatan</a:t>
            </a:r>
            <a:r>
              <a:rPr lang="en-US" sz="2400" dirty="0" smtClean="0"/>
              <a:t> </a:t>
            </a:r>
            <a:r>
              <a:rPr lang="en-US" sz="2400" dirty="0" err="1" smtClean="0"/>
              <a:t>Paspor</a:t>
            </a:r>
            <a:r>
              <a:rPr lang="en-US" sz="2400" dirty="0" smtClean="0"/>
              <a:t> di Kantor </a:t>
            </a:r>
            <a:r>
              <a:rPr lang="en-US" sz="2400" dirty="0" err="1" smtClean="0"/>
              <a:t>Imigrasi</a:t>
            </a:r>
            <a:r>
              <a:rPr lang="en-US" sz="2400" dirty="0" smtClean="0"/>
              <a:t>.</a:t>
            </a:r>
          </a:p>
        </p:txBody>
      </p:sp>
      <p:pic>
        <p:nvPicPr>
          <p:cNvPr id="6146" name="Picture 2" descr="Hasil gambar untuk Gambar SPT Tahunan pada Kementerian Keuang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3203865"/>
            <a:ext cx="5080000" cy="27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ncae\Pictures\kELOMPOK 3\layanan-kantor-imigrasi-_120514170141-8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3216565"/>
            <a:ext cx="4876800" cy="275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178" y="476860"/>
            <a:ext cx="10288715" cy="1325563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Harlow Solid Italic" panose="04030604020F02020D02" pitchFamily="82" charset="0"/>
              </a:rPr>
              <a:t>Apa</a:t>
            </a:r>
            <a:r>
              <a:rPr lang="en-US" sz="4800" dirty="0">
                <a:latin typeface="Harlow Solid Italic" panose="04030604020F02020D02" pitchFamily="82" charset="0"/>
              </a:rPr>
              <a:t> yang </a:t>
            </a:r>
            <a:r>
              <a:rPr lang="en-US" sz="4800" dirty="0" err="1">
                <a:latin typeface="Harlow Solid Italic" panose="04030604020F02020D02" pitchFamily="82" charset="0"/>
              </a:rPr>
              <a:t>akan</a:t>
            </a:r>
            <a:r>
              <a:rPr lang="en-US" sz="4800" dirty="0">
                <a:latin typeface="Harlow Solid Italic" panose="04030604020F02020D02" pitchFamily="82" charset="0"/>
              </a:rPr>
              <a:t> </a:t>
            </a:r>
            <a:r>
              <a:rPr lang="en-US" sz="4800" dirty="0" err="1">
                <a:latin typeface="Harlow Solid Italic" panose="04030604020F02020D02" pitchFamily="82" charset="0"/>
              </a:rPr>
              <a:t>kita</a:t>
            </a:r>
            <a:r>
              <a:rPr lang="en-US" sz="4800" dirty="0">
                <a:latin typeface="Harlow Solid Italic" panose="04030604020F02020D02" pitchFamily="82" charset="0"/>
              </a:rPr>
              <a:t> </a:t>
            </a:r>
            <a:r>
              <a:rPr lang="en-US" sz="4800" dirty="0" err="1">
                <a:latin typeface="Harlow Solid Italic" panose="04030604020F02020D02" pitchFamily="82" charset="0"/>
              </a:rPr>
              <a:t>bahas</a:t>
            </a:r>
            <a:r>
              <a:rPr lang="en-US" sz="4800" dirty="0">
                <a:latin typeface="Harlow Solid Italic" panose="04030604020F02020D02" pitchFamily="82" charset="0"/>
              </a:rPr>
              <a:t> </a:t>
            </a:r>
            <a:r>
              <a:rPr lang="en-US" sz="4800" dirty="0" err="1">
                <a:latin typeface="Harlow Solid Italic" panose="04030604020F02020D02" pitchFamily="82" charset="0"/>
              </a:rPr>
              <a:t>bersama</a:t>
            </a:r>
            <a:r>
              <a:rPr lang="en-US" sz="4800" dirty="0">
                <a:latin typeface="Harlow Solid Italic" panose="04030604020F02020D02" pitchFamily="82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57" y="1839693"/>
            <a:ext cx="11639843" cy="4351338"/>
          </a:xfrm>
        </p:spPr>
        <p:txBody>
          <a:bodyPr>
            <a:normAutofit/>
          </a:bodyPr>
          <a:lstStyle/>
          <a:p>
            <a:r>
              <a:rPr lang="id-ID" sz="2800" dirty="0">
                <a:latin typeface="Colaborate-Regular" panose="02000503060000020004" pitchFamily="50" charset="0"/>
              </a:rPr>
              <a:t>Konsep </a:t>
            </a:r>
          </a:p>
          <a:p>
            <a:pPr lvl="1"/>
            <a:r>
              <a:rPr lang="id-ID" sz="2800" dirty="0">
                <a:latin typeface="Colaborate-Regular" panose="02000503060000020004" pitchFamily="50" charset="0"/>
              </a:rPr>
              <a:t>efektifitas</a:t>
            </a:r>
            <a:r>
              <a:rPr lang="id-ID" sz="2800" dirty="0" smtClean="0">
                <a:latin typeface="Colaborate-Regular" panose="02000503060000020004" pitchFamily="50" charset="0"/>
              </a:rPr>
              <a:t>,</a:t>
            </a:r>
            <a:r>
              <a:rPr lang="en-AU" sz="2800" dirty="0" smtClean="0">
                <a:latin typeface="Colaborate-Regular" panose="02000503060000020004" pitchFamily="50" charset="0"/>
              </a:rPr>
              <a:t> </a:t>
            </a:r>
            <a:r>
              <a:rPr lang="id-ID" sz="2800" dirty="0" smtClean="0">
                <a:latin typeface="Colaborate-Regular" panose="02000503060000020004" pitchFamily="50" charset="0"/>
              </a:rPr>
              <a:t>efisiensi,</a:t>
            </a:r>
            <a:r>
              <a:rPr lang="en-AU" sz="2800" dirty="0" smtClean="0">
                <a:latin typeface="Colaborate-Regular" panose="02000503060000020004" pitchFamily="50" charset="0"/>
              </a:rPr>
              <a:t> </a:t>
            </a:r>
            <a:r>
              <a:rPr lang="id-ID" sz="2800" dirty="0" smtClean="0">
                <a:latin typeface="Colaborate-Regular" panose="02000503060000020004" pitchFamily="50" charset="0"/>
              </a:rPr>
              <a:t>inovasi</a:t>
            </a:r>
            <a:r>
              <a:rPr lang="id-ID" sz="2800" dirty="0">
                <a:latin typeface="Colaborate-Regular" panose="02000503060000020004" pitchFamily="50" charset="0"/>
              </a:rPr>
              <a:t>, </a:t>
            </a:r>
            <a:r>
              <a:rPr lang="id-ID" sz="2800" dirty="0" smtClean="0">
                <a:latin typeface="Colaborate-Regular" panose="02000503060000020004" pitchFamily="50" charset="0"/>
              </a:rPr>
              <a:t>mutu</a:t>
            </a:r>
            <a:endParaRPr lang="en-US" sz="2800" dirty="0">
              <a:latin typeface="Colaborate-Regular" panose="02000503060000020004" pitchFamily="50" charset="0"/>
            </a:endParaRPr>
          </a:p>
          <a:p>
            <a:r>
              <a:rPr lang="id-ID" sz="2800" dirty="0">
                <a:latin typeface="Colaborate-Regular" panose="02000503060000020004" pitchFamily="50" charset="0"/>
              </a:rPr>
              <a:t>Nilai dasar orientasi mutu</a:t>
            </a:r>
          </a:p>
          <a:p>
            <a:r>
              <a:rPr lang="id-ID" sz="2800" dirty="0">
                <a:latin typeface="Colaborate-Regular" panose="02000503060000020004" pitchFamily="50" charset="0"/>
              </a:rPr>
              <a:t>Pendekatan inovatif dalam penyelenggaraan pemerintahan</a:t>
            </a:r>
          </a:p>
          <a:p>
            <a:r>
              <a:rPr lang="id-ID" sz="2800" dirty="0">
                <a:latin typeface="Colaborate-Regular" panose="02000503060000020004" pitchFamily="50" charset="0"/>
              </a:rPr>
              <a:t>Membangun komitmen mutu dalam penyelenggaraan pemerintahan</a:t>
            </a:r>
          </a:p>
          <a:p>
            <a:r>
              <a:rPr lang="id-ID" sz="2800" dirty="0">
                <a:latin typeface="Colaborate-Regular" panose="02000503060000020004" pitchFamily="50" charset="0"/>
              </a:rPr>
              <a:t>Berpikir kreatif</a:t>
            </a:r>
            <a:endParaRPr lang="en-US" sz="2800" dirty="0">
              <a:latin typeface="Colaborate-Regular" panose="02000503060000020004" pitchFamily="50" charset="0"/>
            </a:endParaRPr>
          </a:p>
          <a:p>
            <a:r>
              <a:rPr lang="id-ID" sz="2800" dirty="0">
                <a:latin typeface="Colaborate-Regular" panose="02000503060000020004" pitchFamily="50" charset="0"/>
              </a:rPr>
              <a:t>Membangun komitmen mutu melalui inovasi</a:t>
            </a:r>
            <a:endParaRPr lang="en-US" sz="2800" dirty="0">
              <a:latin typeface="Colaborate-Regular" panose="02000503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10363200" cy="11430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US" sz="3600" dirty="0" smtClean="0"/>
              <a:t>V. CONTOH-CONTOH RELEVAN INOVASI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9855200" cy="838200"/>
          </a:xfrm>
        </p:spPr>
        <p:txBody>
          <a:bodyPr/>
          <a:lstStyle/>
          <a:p>
            <a:pPr marL="0" indent="0" algn="just">
              <a:buClrTx/>
              <a:buNone/>
            </a:pPr>
            <a:r>
              <a:rPr lang="en-US" sz="2400" dirty="0" smtClean="0"/>
              <a:t>3. </a:t>
            </a:r>
            <a:r>
              <a:rPr lang="en-US" sz="2400" dirty="0" err="1" smtClean="0"/>
              <a:t>Adanya</a:t>
            </a:r>
            <a:r>
              <a:rPr lang="en-US" sz="2400" dirty="0" smtClean="0"/>
              <a:t> e-money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memudahkan</a:t>
            </a:r>
            <a:r>
              <a:rPr lang="en-US" sz="2400" dirty="0" smtClean="0"/>
              <a:t> </a:t>
            </a:r>
            <a:r>
              <a:rPr lang="en-US" sz="2400" dirty="0" err="1" smtClean="0"/>
              <a:t>transaksi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kehidupan</a:t>
            </a:r>
            <a:r>
              <a:rPr lang="en-US" sz="2400" dirty="0" smtClean="0"/>
              <a:t> </a:t>
            </a:r>
            <a:r>
              <a:rPr lang="en-US" sz="2400" dirty="0" err="1" smtClean="0"/>
              <a:t>sehari-hari</a:t>
            </a:r>
            <a:r>
              <a:rPr lang="en-US" sz="2400" dirty="0" smtClean="0"/>
              <a:t> </a:t>
            </a:r>
            <a:r>
              <a:rPr lang="en-US" sz="2400" dirty="0" err="1" smtClean="0"/>
              <a:t>misalnya</a:t>
            </a:r>
            <a:r>
              <a:rPr lang="en-US" sz="2400" dirty="0" smtClean="0"/>
              <a:t> </a:t>
            </a:r>
            <a:r>
              <a:rPr lang="en-US" sz="2400" dirty="0" err="1" smtClean="0"/>
              <a:t>pembayaran</a:t>
            </a:r>
            <a:r>
              <a:rPr lang="en-US" sz="2400" dirty="0" smtClean="0"/>
              <a:t> e-toll.</a:t>
            </a:r>
            <a:endParaRPr lang="en-US" sz="2400" dirty="0"/>
          </a:p>
        </p:txBody>
      </p:sp>
      <p:pic>
        <p:nvPicPr>
          <p:cNvPr id="5122" name="Picture 2" descr="C:\Users\Ancae\Pictures\kELOMPOK 3\etoll-c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1" y="2743201"/>
            <a:ext cx="6184900" cy="31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EB5C8F0-2881-4184-92C6-0E251C42A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asil gambar untuk ANIMASI PELAYANAN BURUK">
            <a:extLst>
              <a:ext uri="{FF2B5EF4-FFF2-40B4-BE49-F238E27FC236}">
                <a16:creationId xmlns="" xmlns:a16="http://schemas.microsoft.com/office/drawing/2014/main" id="{14A14082-A263-45AB-8E15-D4E81808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r="-2" b="19536"/>
          <a:stretch/>
        </p:blipFill>
        <p:spPr bwMode="auto">
          <a:xfrm>
            <a:off x="20" y="10"/>
            <a:ext cx="6095980" cy="39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asil gambar untuk ANIMASI PELAYANAN BURUK">
            <a:extLst>
              <a:ext uri="{FF2B5EF4-FFF2-40B4-BE49-F238E27FC236}">
                <a16:creationId xmlns="" xmlns:a16="http://schemas.microsoft.com/office/drawing/2014/main" id="{9926F752-74CA-4477-997E-3EA3348EA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22185" b="-2"/>
          <a:stretch/>
        </p:blipFill>
        <p:spPr bwMode="auto">
          <a:xfrm>
            <a:off x="6096000" y="10"/>
            <a:ext cx="6096000" cy="39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="" xmlns:a16="http://schemas.microsoft.com/office/drawing/2014/main" id="{C2BCC826-0F95-4DB1-9DBA-C1F7BD6096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4CEAB7-F232-4D81-9E2F-6388A1B3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168" y="4292599"/>
            <a:ext cx="10681664" cy="2051930"/>
          </a:xfrm>
        </p:spPr>
        <p:txBody>
          <a:bodyPr>
            <a:normAutofit/>
          </a:bodyPr>
          <a:lstStyle/>
          <a:p>
            <a:r>
              <a:rPr lang="en-US" sz="4400" dirty="0" err="1"/>
              <a:t>Membangun</a:t>
            </a:r>
            <a:r>
              <a:rPr lang="en-US" sz="4400" dirty="0"/>
              <a:t> </a:t>
            </a:r>
            <a:r>
              <a:rPr lang="en-US" sz="4400" dirty="0" err="1"/>
              <a:t>komitmen</a:t>
            </a:r>
            <a:r>
              <a:rPr lang="en-US" sz="4400" dirty="0"/>
              <a:t> </a:t>
            </a:r>
            <a:r>
              <a:rPr lang="en-US" sz="4400" dirty="0" err="1"/>
              <a:t>mutu</a:t>
            </a:r>
            <a:r>
              <a:rPr lang="en-US" sz="4400" dirty="0"/>
              <a:t> </a:t>
            </a:r>
            <a:r>
              <a:rPr lang="en-US" sz="4400" dirty="0" err="1"/>
              <a:t>dalam</a:t>
            </a:r>
            <a:r>
              <a:rPr lang="en-US" sz="4400" dirty="0"/>
              <a:t> </a:t>
            </a:r>
            <a:r>
              <a:rPr lang="en-US" sz="4400" dirty="0" err="1"/>
              <a:t>penyelenggaraan</a:t>
            </a:r>
            <a:r>
              <a:rPr lang="en-US" sz="4400" dirty="0"/>
              <a:t> </a:t>
            </a:r>
            <a:r>
              <a:rPr lang="en-US" sz="4400" dirty="0" err="1"/>
              <a:t>pemerintahan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12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6">
            <a:extLst>
              <a:ext uri="{FF2B5EF4-FFF2-40B4-BE49-F238E27FC236}">
                <a16:creationId xmlns="" xmlns:a16="http://schemas.microsoft.com/office/drawing/2014/main" id="{BB8C1D0E-0B06-46C9-A8BD-A8E13FF993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29" name="Rectangle 72">
            <a:extLst>
              <a:ext uri="{FF2B5EF4-FFF2-40B4-BE49-F238E27FC236}">
                <a16:creationId xmlns="" xmlns:a16="http://schemas.microsoft.com/office/drawing/2014/main" id="{7D1ADC4A-8537-4084-99C7-F8D378A640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="" xmlns:a16="http://schemas.microsoft.com/office/drawing/2014/main" id="{B2761C4A-84CA-4DFC-AC89-4A90B0C2C0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8DE7E-190D-4512-99F5-8D24D87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23" y="3176833"/>
            <a:ext cx="10318418" cy="25815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200" spc="800" dirty="0" err="1"/>
              <a:t>Fenomena</a:t>
            </a:r>
            <a:r>
              <a:rPr lang="en-US" sz="4200" spc="800" dirty="0"/>
              <a:t> </a:t>
            </a:r>
            <a:r>
              <a:rPr lang="en-US" sz="4200" spc="800" dirty="0" err="1"/>
              <a:t>Empirik</a:t>
            </a:r>
            <a:r>
              <a:rPr lang="en-US" sz="4200" spc="800" dirty="0"/>
              <a:t> </a:t>
            </a:r>
            <a:r>
              <a:rPr lang="en-US" sz="4200" spc="800" dirty="0" err="1"/>
              <a:t>Terkait</a:t>
            </a:r>
            <a:r>
              <a:rPr lang="en-US" sz="4200" spc="800" dirty="0"/>
              <a:t> </a:t>
            </a:r>
            <a:r>
              <a:rPr lang="en-US" sz="4200" spc="800" dirty="0" err="1"/>
              <a:t>Mutu</a:t>
            </a:r>
            <a:r>
              <a:rPr lang="en-US" sz="4200" spc="800" dirty="0"/>
              <a:t> </a:t>
            </a:r>
            <a:r>
              <a:rPr lang="en-US" sz="4200" spc="800" dirty="0" err="1"/>
              <a:t>Kinerja</a:t>
            </a:r>
            <a:r>
              <a:rPr lang="en-US" sz="4200" spc="800" dirty="0"/>
              <a:t> </a:t>
            </a:r>
            <a:r>
              <a:rPr lang="en-US" sz="4200" spc="800" dirty="0" err="1"/>
              <a:t>Aparatur</a:t>
            </a:r>
            <a:r>
              <a:rPr lang="en-US" sz="4200" spc="800" dirty="0"/>
              <a:t> </a:t>
            </a:r>
            <a:r>
              <a:rPr lang="en-US" sz="4200" spc="800" dirty="0" err="1"/>
              <a:t>Dalam</a:t>
            </a:r>
            <a:r>
              <a:rPr lang="en-US" sz="4200" spc="800" dirty="0"/>
              <a:t> </a:t>
            </a:r>
            <a:r>
              <a:rPr lang="en-US" sz="4200" spc="800" dirty="0" err="1"/>
              <a:t>Memberikan</a:t>
            </a:r>
            <a:r>
              <a:rPr lang="en-US" sz="4200" spc="800" dirty="0"/>
              <a:t> </a:t>
            </a:r>
            <a:r>
              <a:rPr lang="en-US" sz="4200" spc="800" dirty="0" err="1"/>
              <a:t>Layanan</a:t>
            </a:r>
            <a:r>
              <a:rPr lang="en-US" sz="4200" spc="800" dirty="0"/>
              <a:t> </a:t>
            </a:r>
            <a:r>
              <a:rPr lang="en-US" sz="4200" spc="800" dirty="0" err="1"/>
              <a:t>Kepada</a:t>
            </a:r>
            <a:r>
              <a:rPr lang="en-US" sz="4200" spc="800" dirty="0"/>
              <a:t> Masyarakat</a:t>
            </a:r>
          </a:p>
        </p:txBody>
      </p:sp>
      <p:pic>
        <p:nvPicPr>
          <p:cNvPr id="1026" name="Picture 2" descr="Hasil gambar untuk baik vs jahat">
            <a:extLst>
              <a:ext uri="{FF2B5EF4-FFF2-40B4-BE49-F238E27FC236}">
                <a16:creationId xmlns="" xmlns:a16="http://schemas.microsoft.com/office/drawing/2014/main" id="{97093B7C-A220-4721-98F7-DECE119E0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28942"/>
          <a:stretch/>
        </p:blipFill>
        <p:spPr bwMode="auto">
          <a:xfrm>
            <a:off x="1" y="10"/>
            <a:ext cx="12192000" cy="28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76">
            <a:extLst>
              <a:ext uri="{FF2B5EF4-FFF2-40B4-BE49-F238E27FC236}">
                <a16:creationId xmlns="" xmlns:a16="http://schemas.microsoft.com/office/drawing/2014/main" id="{A2D84865-D4AF-4139-8035-151926CE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283465" y="2828492"/>
            <a:ext cx="11908534" cy="79375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 6">
            <a:extLst>
              <a:ext uri="{FF2B5EF4-FFF2-40B4-BE49-F238E27FC236}">
                <a16:creationId xmlns="" xmlns:a16="http://schemas.microsoft.com/office/drawing/2014/main" id="{ECADAA64-BE10-4EAD-A7DA-F601862B97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29975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="" xmlns:a16="http://schemas.microsoft.com/office/drawing/2014/main" id="{BB8C1D0E-0B06-46C9-A8BD-A8E13FF993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D1ADC4A-8537-4084-99C7-F8D378A640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15DEDD7-7B31-4EF1-B7C7-5AEE3208CC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2F264-7B5A-45D5-AEB9-6F17B0B1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32" y="1522188"/>
            <a:ext cx="5875694" cy="38136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800" spc="800" dirty="0" err="1"/>
              <a:t>Fenomena</a:t>
            </a:r>
            <a:r>
              <a:rPr lang="en-US" sz="3800" spc="800" dirty="0"/>
              <a:t> </a:t>
            </a:r>
            <a:r>
              <a:rPr lang="en-US" sz="3800" spc="800" dirty="0" err="1"/>
              <a:t>Empirik</a:t>
            </a:r>
            <a:r>
              <a:rPr lang="en-US" sz="3800" spc="800" dirty="0"/>
              <a:t> </a:t>
            </a:r>
            <a:r>
              <a:rPr lang="en-US" sz="3800" spc="800" dirty="0" err="1"/>
              <a:t>Terkait</a:t>
            </a:r>
            <a:r>
              <a:rPr lang="en-US" sz="3800" spc="800" dirty="0"/>
              <a:t> </a:t>
            </a:r>
            <a:r>
              <a:rPr lang="en-US" sz="3800" spc="800" dirty="0" err="1"/>
              <a:t>Mutu</a:t>
            </a:r>
            <a:r>
              <a:rPr lang="en-US" sz="3800" spc="800" dirty="0"/>
              <a:t> </a:t>
            </a:r>
            <a:r>
              <a:rPr lang="en-US" sz="3800" spc="800" dirty="0" err="1"/>
              <a:t>Kinerja</a:t>
            </a:r>
            <a:r>
              <a:rPr lang="en-US" sz="3800" spc="800" dirty="0"/>
              <a:t> </a:t>
            </a:r>
            <a:r>
              <a:rPr lang="en-US" sz="3800" spc="800" dirty="0" err="1"/>
              <a:t>Aparatur</a:t>
            </a:r>
            <a:r>
              <a:rPr lang="en-US" sz="3800" spc="800" dirty="0"/>
              <a:t> </a:t>
            </a:r>
            <a:r>
              <a:rPr lang="en-US" sz="3800" spc="800" dirty="0" err="1"/>
              <a:t>Dalam</a:t>
            </a:r>
            <a:r>
              <a:rPr lang="en-US" sz="3800" spc="800" dirty="0"/>
              <a:t> </a:t>
            </a:r>
            <a:r>
              <a:rPr lang="en-US" sz="3800" spc="800" dirty="0" err="1"/>
              <a:t>Memberikan</a:t>
            </a:r>
            <a:r>
              <a:rPr lang="en-US" sz="3800" spc="800" dirty="0"/>
              <a:t> </a:t>
            </a:r>
            <a:r>
              <a:rPr lang="en-US" sz="3800" spc="800" dirty="0" err="1"/>
              <a:t>Layanan</a:t>
            </a:r>
            <a:r>
              <a:rPr lang="en-US" sz="3800" spc="800" dirty="0"/>
              <a:t> </a:t>
            </a:r>
            <a:r>
              <a:rPr lang="en-US" sz="3800" spc="800" dirty="0" err="1"/>
              <a:t>Kepada</a:t>
            </a:r>
            <a:r>
              <a:rPr lang="en-US" sz="3800" spc="800" dirty="0"/>
              <a:t> Masyarakat (1)</a:t>
            </a:r>
          </a:p>
        </p:txBody>
      </p:sp>
      <p:sp>
        <p:nvSpPr>
          <p:cNvPr id="29" name="Freeform 22">
            <a:extLst>
              <a:ext uri="{FF2B5EF4-FFF2-40B4-BE49-F238E27FC236}">
                <a16:creationId xmlns="" xmlns:a16="http://schemas.microsoft.com/office/drawing/2014/main" id="{80F81674-F7C3-4C78-B984-2851EFB602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EAD20D9-4826-492C-9C4F-0C042CD6C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5" y="382772"/>
            <a:ext cx="5087812" cy="57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6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="" xmlns:a16="http://schemas.microsoft.com/office/drawing/2014/main" id="{B217C2AD-51B4-40CE-A71F-F5D3F846D9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0">
            <a:extLst>
              <a:ext uri="{FF2B5EF4-FFF2-40B4-BE49-F238E27FC236}">
                <a16:creationId xmlns="" xmlns:a16="http://schemas.microsoft.com/office/drawing/2014/main" id="{6F1BF92E-23CF-4BFE-9E1F-C359BACFA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2">
            <a:extLst>
              <a:ext uri="{FF2B5EF4-FFF2-40B4-BE49-F238E27FC236}">
                <a16:creationId xmlns="" xmlns:a16="http://schemas.microsoft.com/office/drawing/2014/main" id="{0E624BD9-62FB-467A-ACDC-4836ADC5FE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="" xmlns:a16="http://schemas.microsoft.com/office/drawing/2014/main" id="{4C973920-672E-443D-8D2E-2D1E3853A0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0303DF-A312-4328-84CA-2712279A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44" y="1278211"/>
            <a:ext cx="5490143" cy="393467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cap="none" dirty="0" err="1"/>
              <a:t>Fenomena</a:t>
            </a:r>
            <a:r>
              <a:rPr lang="en-US" sz="4000" cap="none" dirty="0"/>
              <a:t> </a:t>
            </a:r>
            <a:r>
              <a:rPr lang="en-US" sz="4000" cap="none" dirty="0" err="1"/>
              <a:t>Empirik</a:t>
            </a:r>
            <a:r>
              <a:rPr lang="en-US" sz="4000" cap="none" dirty="0"/>
              <a:t> </a:t>
            </a:r>
            <a:r>
              <a:rPr lang="en-US" sz="4000" cap="none" dirty="0" err="1"/>
              <a:t>Terkait</a:t>
            </a:r>
            <a:r>
              <a:rPr lang="en-US" sz="4000" cap="none" dirty="0"/>
              <a:t> </a:t>
            </a:r>
            <a:r>
              <a:rPr lang="en-US" sz="4000" cap="none" dirty="0" err="1"/>
              <a:t>Mutu</a:t>
            </a:r>
            <a:r>
              <a:rPr lang="en-US" sz="4000" cap="none" dirty="0"/>
              <a:t> </a:t>
            </a:r>
            <a:r>
              <a:rPr lang="en-US" sz="4000" cap="none" dirty="0" err="1"/>
              <a:t>Kinerja</a:t>
            </a:r>
            <a:r>
              <a:rPr lang="en-US" sz="4000" cap="none" dirty="0"/>
              <a:t> </a:t>
            </a:r>
            <a:r>
              <a:rPr lang="en-US" sz="4000" cap="none" dirty="0" err="1"/>
              <a:t>Aparatur</a:t>
            </a:r>
            <a:r>
              <a:rPr lang="en-US" sz="4000" cap="none" dirty="0"/>
              <a:t> </a:t>
            </a:r>
            <a:r>
              <a:rPr lang="en-US" sz="4000" cap="none" dirty="0" err="1"/>
              <a:t>Dalam</a:t>
            </a:r>
            <a:r>
              <a:rPr lang="en-US" sz="4000" cap="none" dirty="0"/>
              <a:t> </a:t>
            </a:r>
            <a:r>
              <a:rPr lang="en-US" sz="4000" cap="none" dirty="0" err="1"/>
              <a:t>Memberikan</a:t>
            </a:r>
            <a:r>
              <a:rPr lang="en-US" sz="4000" cap="none" dirty="0"/>
              <a:t> </a:t>
            </a:r>
            <a:r>
              <a:rPr lang="en-US" sz="4000" cap="none" dirty="0" err="1"/>
              <a:t>Layanan</a:t>
            </a:r>
            <a:r>
              <a:rPr lang="en-US" sz="4000" cap="none" dirty="0"/>
              <a:t> </a:t>
            </a:r>
            <a:r>
              <a:rPr lang="en-US" sz="4000" cap="none" dirty="0" err="1"/>
              <a:t>Kepada</a:t>
            </a:r>
            <a:r>
              <a:rPr lang="en-US" sz="4000" cap="none" dirty="0"/>
              <a:t> </a:t>
            </a:r>
            <a:r>
              <a:rPr lang="en-US" sz="4000" cap="none"/>
              <a:t>Masyarakat (3)</a:t>
            </a:r>
            <a:endParaRPr lang="en-US" sz="4000" spc="800" dirty="0">
              <a:solidFill>
                <a:srgbClr val="2A1A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363DD75-42D3-453C-A84D-D18B4215C9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ign above a store&#10;&#10;Description automatically generated">
            <a:extLst>
              <a:ext uri="{FF2B5EF4-FFF2-40B4-BE49-F238E27FC236}">
                <a16:creationId xmlns="" xmlns:a16="http://schemas.microsoft.com/office/drawing/2014/main" id="{CE6465A9-722C-4B13-88D2-43D2AC442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5" y="879244"/>
            <a:ext cx="4456298" cy="509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5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="" xmlns:a16="http://schemas.microsoft.com/office/drawing/2014/main" id="{7520F84D-966A-41CD-B818-16BF32EF1E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7510D23-E323-4577-A8EA-12C6C6019B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B4FFECA-0832-4FE3-B587-054A0F2D80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971045-A08C-4BE3-892E-315BFB5A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986" y="2923617"/>
            <a:ext cx="9589491" cy="1724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spc="800" dirty="0" err="1"/>
              <a:t>Contoh</a:t>
            </a:r>
            <a:r>
              <a:rPr lang="en-US" sz="5000" spc="800" dirty="0"/>
              <a:t> </a:t>
            </a:r>
            <a:r>
              <a:rPr lang="en-US" sz="5000" spc="800" dirty="0" err="1"/>
              <a:t>Relevan</a:t>
            </a:r>
            <a:r>
              <a:rPr lang="en-US" sz="5000" spc="800" dirty="0"/>
              <a:t> Yang </a:t>
            </a:r>
            <a:r>
              <a:rPr lang="en-US" sz="5000" spc="800" dirty="0" err="1"/>
              <a:t>Terdapat</a:t>
            </a:r>
            <a:r>
              <a:rPr lang="en-US" sz="5000" spc="800" dirty="0"/>
              <a:t> Di </a:t>
            </a:r>
            <a:r>
              <a:rPr lang="en-US" sz="5000" spc="800" dirty="0" err="1"/>
              <a:t>Sekitar</a:t>
            </a:r>
            <a:r>
              <a:rPr lang="en-US" sz="5000" spc="800" dirty="0"/>
              <a:t> Kita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C65858E6-5C0F-4AAE-A1AC-29BA07FF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asil gambar untuk service">
            <a:extLst>
              <a:ext uri="{FF2B5EF4-FFF2-40B4-BE49-F238E27FC236}">
                <a16:creationId xmlns="" xmlns:a16="http://schemas.microsoft.com/office/drawing/2014/main" id="{7683919A-528D-4C17-87C9-0047CB25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94" y="456606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sil gambar untuk pelayanan publik">
            <a:extLst>
              <a:ext uri="{FF2B5EF4-FFF2-40B4-BE49-F238E27FC236}">
                <a16:creationId xmlns="" xmlns:a16="http://schemas.microsoft.com/office/drawing/2014/main" id="{4F5E9B7C-F4AD-4EA4-A6B6-63B7BF0C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596" y="261352"/>
            <a:ext cx="4130815" cy="217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1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EAC3F77D-380D-4555-B2A2-32465F12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1635"/>
          </a:xfrm>
        </p:spPr>
        <p:txBody>
          <a:bodyPr>
            <a:normAutofit/>
          </a:bodyPr>
          <a:lstStyle/>
          <a:p>
            <a:r>
              <a:rPr lang="en-US" sz="3200" spc="800" dirty="0" err="1"/>
              <a:t>Contoh</a:t>
            </a:r>
            <a:r>
              <a:rPr lang="en-US" sz="3200" spc="800" dirty="0"/>
              <a:t> </a:t>
            </a:r>
            <a:r>
              <a:rPr lang="en-US" sz="3200" spc="800" dirty="0" err="1"/>
              <a:t>Relevan</a:t>
            </a:r>
            <a:r>
              <a:rPr lang="en-US" sz="3200" spc="800" dirty="0"/>
              <a:t> Yang </a:t>
            </a:r>
            <a:r>
              <a:rPr lang="en-US" sz="3200" spc="800" dirty="0" err="1"/>
              <a:t>Terdapat</a:t>
            </a:r>
            <a:r>
              <a:rPr lang="en-US" sz="3200" spc="800" dirty="0"/>
              <a:t> Di </a:t>
            </a:r>
            <a:r>
              <a:rPr lang="en-US" sz="3200" spc="800" dirty="0" err="1"/>
              <a:t>Sekitar</a:t>
            </a:r>
            <a:r>
              <a:rPr lang="en-US" sz="3200" spc="800" dirty="0"/>
              <a:t> Kita(1)</a:t>
            </a:r>
            <a:endParaRPr lang="en-US" sz="32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97D5D2-CADC-48E2-822F-5EFF5D9CD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53" y="4842930"/>
            <a:ext cx="2719149" cy="13017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Tidak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adanya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pungli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perekrutan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mitra</a:t>
            </a:r>
            <a:r>
              <a:rPr lang="en-US" sz="2400" dirty="0">
                <a:solidFill>
                  <a:schemeClr val="tx1"/>
                </a:solidFill>
              </a:rPr>
              <a:t> BPS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146" name="Picture 2" descr="Hasil gambar untuk pungli">
            <a:extLst>
              <a:ext uri="{FF2B5EF4-FFF2-40B4-BE49-F238E27FC236}">
                <a16:creationId xmlns="" xmlns:a16="http://schemas.microsoft.com/office/drawing/2014/main" id="{ECD78809-6761-43B8-A3EC-BCE8A6B1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6" y="1564410"/>
            <a:ext cx="4304769" cy="31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0CDCC1A-D235-4E26-AA92-691705D2B352}"/>
              </a:ext>
            </a:extLst>
          </p:cNvPr>
          <p:cNvSpPr txBox="1">
            <a:spLocks/>
          </p:cNvSpPr>
          <p:nvPr/>
        </p:nvSpPr>
        <p:spPr>
          <a:xfrm>
            <a:off x="6827667" y="5001317"/>
            <a:ext cx="3751238" cy="17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tx1"/>
                </a:solidFill>
              </a:rPr>
              <a:t>Penyediaan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informasi</a:t>
            </a:r>
            <a:r>
              <a:rPr lang="en-US" sz="2400" dirty="0">
                <a:solidFill>
                  <a:schemeClr val="tx1"/>
                </a:solidFill>
              </a:rPr>
              <a:t> dan data yang </a:t>
            </a:r>
            <a:r>
              <a:rPr lang="en-US" sz="2400" dirty="0" err="1">
                <a:solidFill>
                  <a:schemeClr val="tx1"/>
                </a:solidFill>
              </a:rPr>
              <a:t>dapat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diakses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secara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cuma-cuma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asil gambar untuk pst bps">
            <a:extLst>
              <a:ext uri="{FF2B5EF4-FFF2-40B4-BE49-F238E27FC236}">
                <a16:creationId xmlns="" xmlns:a16="http://schemas.microsoft.com/office/drawing/2014/main" id="{E66B4C78-DBD2-475B-BD2A-BC60043A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145" y="1564410"/>
            <a:ext cx="3908760" cy="327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11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B217C2AD-51B4-40CE-A71F-F5D3F846D9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F1BF92E-23CF-4BFE-9E1F-C359BACFA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D2932E9C-BCE7-4564-84F6-CBA75E8B0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FC7A8FD-E375-431A-898D-F728F09489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8C621E2-C9A1-42DB-B77B-FDEC40996E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="" xmlns:a16="http://schemas.microsoft.com/office/drawing/2014/main" id="{B85FBED9-5297-4759-B2C0-B6C973023B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E7FBC14-7994-4D48-958A-A7AE3050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2" y="1988165"/>
            <a:ext cx="5558715" cy="4319703"/>
          </a:xfrm>
          <a:prstGeom prst="rect">
            <a:avLst/>
          </a:prstGeom>
        </p:spPr>
      </p:pic>
      <p:pic>
        <p:nvPicPr>
          <p:cNvPr id="2050" name="Picture 2" descr="Hasil gambar untuk animasi pelayanan capil">
            <a:extLst>
              <a:ext uri="{FF2B5EF4-FFF2-40B4-BE49-F238E27FC236}">
                <a16:creationId xmlns="" xmlns:a16="http://schemas.microsoft.com/office/drawing/2014/main" id="{D1505957-0FCC-4B60-B985-640087C0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22" y="1442890"/>
            <a:ext cx="3821528" cy="27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FF56F22A-B8A7-4ABD-9806-303AB867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1635"/>
          </a:xfrm>
        </p:spPr>
        <p:txBody>
          <a:bodyPr>
            <a:normAutofit/>
          </a:bodyPr>
          <a:lstStyle/>
          <a:p>
            <a:r>
              <a:rPr lang="en-US" sz="3200" spc="800" dirty="0" err="1"/>
              <a:t>Contoh</a:t>
            </a:r>
            <a:r>
              <a:rPr lang="en-US" sz="3200" spc="800" dirty="0"/>
              <a:t> </a:t>
            </a:r>
            <a:r>
              <a:rPr lang="en-US" sz="3200" spc="800" dirty="0" err="1"/>
              <a:t>Relevan</a:t>
            </a:r>
            <a:r>
              <a:rPr lang="en-US" sz="3200" spc="800" dirty="0"/>
              <a:t> Yang </a:t>
            </a:r>
            <a:r>
              <a:rPr lang="en-US" sz="3200" spc="800" dirty="0" err="1"/>
              <a:t>Terdapat</a:t>
            </a:r>
            <a:r>
              <a:rPr lang="en-US" sz="3200" spc="800" dirty="0"/>
              <a:t> Di </a:t>
            </a:r>
            <a:r>
              <a:rPr lang="en-US" sz="3200" spc="800" dirty="0" err="1"/>
              <a:t>Sekitar</a:t>
            </a:r>
            <a:r>
              <a:rPr lang="en-US" sz="3200" spc="800" dirty="0"/>
              <a:t> Kita(2)</a:t>
            </a:r>
            <a:endParaRPr lang="en-US" sz="3200" cap="non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523DE38C-ADBF-43D0-9810-5C963817B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741" y="4175858"/>
            <a:ext cx="2689034" cy="13017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err="1">
                <a:solidFill>
                  <a:schemeClr val="tx1"/>
                </a:solidFill>
              </a:rPr>
              <a:t>Pungli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dalam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Pengurusan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Dokumen</a:t>
            </a:r>
            <a:r>
              <a:rPr lang="en-US" sz="2400" dirty="0">
                <a:solidFill>
                  <a:schemeClr val="tx1"/>
                </a:solidFill>
              </a:rPr>
              <a:t> di </a:t>
            </a:r>
            <a:r>
              <a:rPr lang="en-US" sz="2400" dirty="0" err="1">
                <a:solidFill>
                  <a:schemeClr val="tx1"/>
                </a:solidFill>
              </a:rPr>
              <a:t>Capil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06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91" y="-27384"/>
            <a:ext cx="14811473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3392" y="404664"/>
            <a:ext cx="6912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BERPIKIR </a:t>
            </a:r>
          </a:p>
          <a:p>
            <a:r>
              <a:rPr lang="en-US" sz="5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tencil" pitchFamily="82" charset="0"/>
              </a:rPr>
              <a:t>KREATIF</a:t>
            </a:r>
            <a:endParaRPr lang="en-US" sz="5400" b="1" dirty="0">
              <a:solidFill>
                <a:schemeClr val="tx2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tencil" pitchFamily="82" charset="0"/>
            </a:endParaRPr>
          </a:p>
        </p:txBody>
      </p:sp>
      <p:pic>
        <p:nvPicPr>
          <p:cNvPr id="1028" name="Picture 4" descr="Image result for lambang garuda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63" y="2348880"/>
            <a:ext cx="2230995" cy="177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9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kreatifita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" r="14582"/>
          <a:stretch/>
        </p:blipFill>
        <p:spPr bwMode="auto">
          <a:xfrm>
            <a:off x="-48683" y="1202540"/>
            <a:ext cx="12240683" cy="56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err="1" smtClean="0">
                <a:latin typeface="Candara" pitchFamily="34" charset="0"/>
              </a:rPr>
              <a:t>Siklus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Tahapan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Berpikir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Kreatif</a:t>
            </a:r>
            <a:endParaRPr lang="en-US" sz="3600" b="1" dirty="0">
              <a:latin typeface="Candara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735302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/>
          <p:cNvSpPr/>
          <p:nvPr/>
        </p:nvSpPr>
        <p:spPr>
          <a:xfrm>
            <a:off x="5184085" y="3284984"/>
            <a:ext cx="1728000" cy="1296000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SIKLUS TAHAPAN BERPIKIR POSITIF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4" descr="Image result for lambang garuda 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144" y="260649"/>
            <a:ext cx="1115497" cy="8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Indikator Komitmen Mutu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4921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5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74638"/>
            <a:ext cx="109728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Candara" pitchFamily="34" charset="0"/>
              </a:rPr>
              <a:t>Manfaat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Bagi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Masyarakat</a:t>
            </a:r>
            <a:endParaRPr lang="en-US" sz="3600" b="1" dirty="0">
              <a:latin typeface="Candara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1" y="1412776"/>
            <a:ext cx="2460591" cy="1228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Rectangle 6"/>
          <p:cNvSpPr/>
          <p:nvPr/>
        </p:nvSpPr>
        <p:spPr>
          <a:xfrm>
            <a:off x="3401745" y="1900914"/>
            <a:ext cx="330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latin typeface="Candara" pitchFamily="34" charset="0"/>
              </a:rPr>
              <a:t>Menghemat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biaya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pelayanan</a:t>
            </a:r>
            <a:endParaRPr lang="en-US" sz="2000" dirty="0" smtClean="0">
              <a:latin typeface="Candar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44288" y="2717322"/>
            <a:ext cx="3619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err="1">
                <a:latin typeface="Candara" pitchFamily="34" charset="0"/>
              </a:rPr>
              <a:t>Mempercepat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>
                <a:latin typeface="Candara" pitchFamily="34" charset="0"/>
              </a:rPr>
              <a:t>waktu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>
                <a:latin typeface="Candara" pitchFamily="34" charset="0"/>
              </a:rPr>
              <a:t>pelayanan</a:t>
            </a:r>
            <a:endParaRPr lang="en-US" sz="2000" dirty="0">
              <a:latin typeface="Candara" pitchFamily="34" charset="0"/>
            </a:endParaRPr>
          </a:p>
        </p:txBody>
      </p:sp>
      <p:pic>
        <p:nvPicPr>
          <p:cNvPr id="2052" name="Picture 4" descr="Image result for waktu bor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209" y="2360493"/>
            <a:ext cx="2198055" cy="1100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Rectangle 8"/>
          <p:cNvSpPr/>
          <p:nvPr/>
        </p:nvSpPr>
        <p:spPr>
          <a:xfrm>
            <a:off x="5207579" y="4692061"/>
            <a:ext cx="3365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err="1">
                <a:latin typeface="Candara" pitchFamily="34" charset="0"/>
              </a:rPr>
              <a:t>Kepercayaan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>
                <a:latin typeface="Candara" pitchFamily="34" charset="0"/>
              </a:rPr>
              <a:t>dari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>
                <a:latin typeface="Candara" pitchFamily="34" charset="0"/>
              </a:rPr>
              <a:t>masyarakat</a:t>
            </a:r>
            <a:endParaRPr lang="en-US" sz="2000" dirty="0">
              <a:latin typeface="Candara" pitchFamily="34" charset="0"/>
            </a:endParaRPr>
          </a:p>
        </p:txBody>
      </p:sp>
      <p:pic>
        <p:nvPicPr>
          <p:cNvPr id="2054" name="Picture 6" descr="Image result for kepercaya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096" y="4365104"/>
            <a:ext cx="2496277" cy="1054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AutoShape 8" descr="Image result for energi terbarukan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Image result for energi terbarukan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0" name="Picture 12" descr="Image result for energi terbaruka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r="5040"/>
          <a:stretch/>
        </p:blipFill>
        <p:spPr bwMode="auto">
          <a:xfrm>
            <a:off x="1140700" y="3341666"/>
            <a:ext cx="2099389" cy="1023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Rectangle 12"/>
          <p:cNvSpPr/>
          <p:nvPr/>
        </p:nvSpPr>
        <p:spPr>
          <a:xfrm>
            <a:off x="5354843" y="3653330"/>
            <a:ext cx="5859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err="1">
                <a:latin typeface="Candara" pitchFamily="34" charset="0"/>
              </a:rPr>
              <a:t>Mengurangi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>
                <a:latin typeface="Candara" pitchFamily="34" charset="0"/>
              </a:rPr>
              <a:t>pemborosan</a:t>
            </a:r>
            <a:r>
              <a:rPr lang="en-US" sz="2000" dirty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energi</a:t>
            </a:r>
            <a:r>
              <a:rPr lang="en-US" sz="2000" dirty="0" smtClean="0">
                <a:latin typeface="Candara" pitchFamily="34" charset="0"/>
              </a:rPr>
              <a:t>, </a:t>
            </a:r>
            <a:r>
              <a:rPr lang="en-US" sz="2000" dirty="0" err="1" smtClean="0">
                <a:latin typeface="Candara" pitchFamily="34" charset="0"/>
              </a:rPr>
              <a:t>tenaga</a:t>
            </a:r>
            <a:r>
              <a:rPr lang="en-US" sz="2000" dirty="0" smtClean="0">
                <a:latin typeface="Candara" pitchFamily="34" charset="0"/>
              </a:rPr>
              <a:t>, </a:t>
            </a:r>
            <a:r>
              <a:rPr lang="en-US" sz="2000" dirty="0" err="1" smtClean="0">
                <a:latin typeface="Candara" pitchFamily="34" charset="0"/>
              </a:rPr>
              <a:t>dan</a:t>
            </a:r>
            <a:r>
              <a:rPr lang="en-US" sz="2000" dirty="0" smtClean="0">
                <a:latin typeface="Candara" pitchFamily="34" charset="0"/>
              </a:rPr>
              <a:t> proses</a:t>
            </a:r>
            <a:endParaRPr lang="en-US" sz="2000" dirty="0">
              <a:latin typeface="Candara" pitchFamily="34" charset="0"/>
            </a:endParaRPr>
          </a:p>
        </p:txBody>
      </p:sp>
      <p:pic>
        <p:nvPicPr>
          <p:cNvPr id="18" name="Picture 4" descr="Image result for lambang garuda 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122" y="260649"/>
            <a:ext cx="1115497" cy="8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57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74638"/>
            <a:ext cx="109728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Candara" pitchFamily="34" charset="0"/>
              </a:rPr>
              <a:t>Contoh</a:t>
            </a:r>
            <a:r>
              <a:rPr lang="en-US" sz="3600" b="1" dirty="0" smtClean="0">
                <a:latin typeface="Candara" pitchFamily="34" charset="0"/>
              </a:rPr>
              <a:t> – </a:t>
            </a:r>
            <a:r>
              <a:rPr lang="en-US" sz="3600" b="1" dirty="0" err="1" smtClean="0">
                <a:latin typeface="Candara" pitchFamily="34" charset="0"/>
              </a:rPr>
              <a:t>Contoh</a:t>
            </a:r>
            <a:r>
              <a:rPr lang="en-US" sz="3600" b="1" dirty="0" smtClean="0">
                <a:latin typeface="Candara" pitchFamily="34" charset="0"/>
              </a:rPr>
              <a:t> </a:t>
            </a:r>
            <a:r>
              <a:rPr lang="en-US" sz="3600" b="1" dirty="0" err="1" smtClean="0">
                <a:latin typeface="Candara" pitchFamily="34" charset="0"/>
              </a:rPr>
              <a:t>Inovasi</a:t>
            </a:r>
            <a:r>
              <a:rPr lang="en-US" sz="3600" b="1" dirty="0" smtClean="0">
                <a:latin typeface="Candara" pitchFamily="34" charset="0"/>
              </a:rPr>
              <a:t> </a:t>
            </a:r>
            <a:endParaRPr lang="en-US" sz="3600" b="1" dirty="0">
              <a:latin typeface="Candara" pitchFamily="34" charset="0"/>
            </a:endParaRPr>
          </a:p>
        </p:txBody>
      </p:sp>
      <p:sp>
        <p:nvSpPr>
          <p:cNvPr id="10" name="AutoShape 8" descr="Image result for energi terbarukan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 descr="Image result for energi terbarukan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4" descr="Image result for lambang garuda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904" y="274639"/>
            <a:ext cx="1115497" cy="88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7461279"/>
              </p:ext>
            </p:extLst>
          </p:nvPr>
        </p:nvGraphicFramePr>
        <p:xfrm>
          <a:off x="410634" y="1397000"/>
          <a:ext cx="11171767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4" descr="Image result for gojek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8" t="26010" r="37234" b="14771"/>
          <a:stretch/>
        </p:blipFill>
        <p:spPr bwMode="auto">
          <a:xfrm>
            <a:off x="5807968" y="1772816"/>
            <a:ext cx="1344149" cy="11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linkaj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10" y="1863603"/>
            <a:ext cx="1344149" cy="9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ensus online 2020 s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90" y="3480777"/>
            <a:ext cx="1084122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fintech logo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33459" r="18629" b="33082"/>
          <a:stretch/>
        </p:blipFill>
        <p:spPr bwMode="auto">
          <a:xfrm>
            <a:off x="4031910" y="5111202"/>
            <a:ext cx="1204519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crypto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4"/>
          <a:stretch/>
        </p:blipFill>
        <p:spPr bwMode="auto">
          <a:xfrm>
            <a:off x="5647592" y="4854795"/>
            <a:ext cx="1398667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0435" y="1035423"/>
            <a:ext cx="2111188" cy="131781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Efektif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4906" y="1035423"/>
            <a:ext cx="2111188" cy="1317812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Efisien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Left-Right Arrow 6"/>
          <p:cNvSpPr/>
          <p:nvPr/>
        </p:nvSpPr>
        <p:spPr>
          <a:xfrm>
            <a:off x="5230188" y="1290918"/>
            <a:ext cx="1216152" cy="64572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432612" y="2138082"/>
            <a:ext cx="847164" cy="15060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82670" y="3998258"/>
            <a:ext cx="2111188" cy="13178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Produktif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9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47"/>
            <a:ext cx="12192000" cy="6441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5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9" y="1"/>
            <a:ext cx="12288383" cy="63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7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49621"/>
            <a:ext cx="9734365" cy="633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4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08" y="0"/>
            <a:ext cx="10031104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9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564776"/>
            <a:ext cx="10276763" cy="601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5" y="313899"/>
            <a:ext cx="10481480" cy="604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4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5" y="322730"/>
            <a:ext cx="10044753" cy="631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gambar efek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788"/>
            <a:ext cx="9950824" cy="69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8" y="0"/>
            <a:ext cx="10713493" cy="637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6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7" y="1136277"/>
            <a:ext cx="9133889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0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39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sil gambar untuk manajemen mutu gam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Manajemen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Mutu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/>
              <a:t>Manajemen</a:t>
            </a:r>
            <a:r>
              <a:rPr lang="en-US" sz="3200" dirty="0" smtClean="0"/>
              <a:t> </a:t>
            </a:r>
            <a:r>
              <a:rPr lang="en-US" sz="3200" dirty="0" err="1" smtClean="0"/>
              <a:t>Mutu</a:t>
            </a:r>
            <a:r>
              <a:rPr lang="en-US" sz="3200" dirty="0" smtClean="0"/>
              <a:t> </a:t>
            </a:r>
            <a:r>
              <a:rPr lang="en-US" sz="3200" dirty="0" err="1" smtClean="0"/>
              <a:t>merupakan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 smtClean="0"/>
              <a:t>manajemen</a:t>
            </a:r>
            <a:r>
              <a:rPr lang="en-US" sz="3200" dirty="0" smtClean="0"/>
              <a:t> yang </a:t>
            </a:r>
            <a:r>
              <a:rPr lang="en-US" sz="3200" dirty="0" err="1" smtClean="0"/>
              <a:t>mengangkat</a:t>
            </a:r>
            <a:r>
              <a:rPr lang="en-US" sz="3200" dirty="0" smtClean="0"/>
              <a:t> </a:t>
            </a:r>
            <a:r>
              <a:rPr lang="en-US" sz="3200" dirty="0" err="1" smtClean="0"/>
              <a:t>kualitas</a:t>
            </a:r>
            <a:r>
              <a:rPr lang="en-US" sz="3200" dirty="0" smtClean="0"/>
              <a:t> </a:t>
            </a:r>
            <a:r>
              <a:rPr lang="en-US" sz="3200" dirty="0" err="1" smtClean="0"/>
              <a:t>sebagai</a:t>
            </a:r>
            <a:r>
              <a:rPr lang="en-US" sz="3200" dirty="0" smtClean="0"/>
              <a:t> </a:t>
            </a:r>
            <a:r>
              <a:rPr lang="en-US" sz="3200" dirty="0" err="1" smtClean="0"/>
              <a:t>strategi</a:t>
            </a:r>
            <a:r>
              <a:rPr lang="en-US" sz="3200" dirty="0" smtClean="0"/>
              <a:t> </a:t>
            </a:r>
            <a:r>
              <a:rPr lang="en-US" sz="3200" dirty="0" err="1" smtClean="0"/>
              <a:t>usaha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berorientasi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kepuasan</a:t>
            </a:r>
            <a:r>
              <a:rPr lang="en-US" sz="3200" dirty="0" smtClean="0"/>
              <a:t> </a:t>
            </a:r>
            <a:r>
              <a:rPr lang="en-US" sz="3200" dirty="0" err="1" smtClean="0"/>
              <a:t>pelanggan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melibatkan</a:t>
            </a:r>
            <a:r>
              <a:rPr lang="en-US" sz="3200" dirty="0" smtClean="0"/>
              <a:t> </a:t>
            </a:r>
            <a:r>
              <a:rPr lang="en-US" sz="3200" dirty="0" err="1" smtClean="0"/>
              <a:t>seluruh</a:t>
            </a:r>
            <a:r>
              <a:rPr lang="en-US" sz="3200" dirty="0" smtClean="0"/>
              <a:t> </a:t>
            </a:r>
            <a:r>
              <a:rPr lang="en-US" sz="3200" dirty="0" err="1" smtClean="0"/>
              <a:t>anggota</a:t>
            </a:r>
            <a:r>
              <a:rPr lang="en-US" sz="3200" dirty="0" smtClean="0"/>
              <a:t> </a:t>
            </a:r>
            <a:r>
              <a:rPr lang="en-US" sz="3200" dirty="0" err="1" smtClean="0"/>
              <a:t>organisasi</a:t>
            </a:r>
            <a:r>
              <a:rPr lang="en-US" sz="32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97" y="3857414"/>
            <a:ext cx="3304903" cy="2478678"/>
          </a:xfrm>
          <a:prstGeom prst="rect">
            <a:avLst/>
          </a:prstGeom>
          <a:solidFill>
            <a:schemeClr val="bg1"/>
          </a:solidFill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43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Lima </a:t>
            </a:r>
            <a:r>
              <a:rPr lang="en-US" dirty="0" err="1" smtClean="0"/>
              <a:t>Pilar</a:t>
            </a:r>
            <a:r>
              <a:rPr lang="en-US" dirty="0" smtClean="0"/>
              <a:t> </a:t>
            </a:r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Mutu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27" y="1872199"/>
            <a:ext cx="5903505" cy="44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3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990</Words>
  <Application>Microsoft Office PowerPoint</Application>
  <PresentationFormat>Widescreen</PresentationFormat>
  <Paragraphs>199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Agency FB</vt:lpstr>
      <vt:lpstr>Arial</vt:lpstr>
      <vt:lpstr>Arial Black</vt:lpstr>
      <vt:lpstr>Bodoni MT Black</vt:lpstr>
      <vt:lpstr>Bradley Hand ITC</vt:lpstr>
      <vt:lpstr>Calibri</vt:lpstr>
      <vt:lpstr>Cambria Math</vt:lpstr>
      <vt:lpstr>Candara</vt:lpstr>
      <vt:lpstr>Century Gothic</vt:lpstr>
      <vt:lpstr>Colaborate-Regular</vt:lpstr>
      <vt:lpstr>Harlow Solid Italic</vt:lpstr>
      <vt:lpstr>Stencil</vt:lpstr>
      <vt:lpstr>Wingdings</vt:lpstr>
      <vt:lpstr>Wingdings 3</vt:lpstr>
      <vt:lpstr>Ion</vt:lpstr>
      <vt:lpstr>PowerPoint Presentation</vt:lpstr>
      <vt:lpstr>PowerPoint Presentation</vt:lpstr>
      <vt:lpstr>Apa yang akan kita bahas bersama?</vt:lpstr>
      <vt:lpstr>Indikator Komitmen Mutu</vt:lpstr>
      <vt:lpstr>PowerPoint Presentation</vt:lpstr>
      <vt:lpstr>PowerPoint Presentation</vt:lpstr>
      <vt:lpstr>PowerPoint Presentation</vt:lpstr>
      <vt:lpstr>Pengertian Manajemen Mutu</vt:lpstr>
      <vt:lpstr>Lima Pilar Manajemen Mutu</vt:lpstr>
      <vt:lpstr>Strategi  Manajemen  Mutu</vt:lpstr>
      <vt:lpstr>PowerPoint Presentation</vt:lpstr>
      <vt:lpstr>PowerPoint Presentation</vt:lpstr>
      <vt:lpstr>Teknik Perbaikan Mutu</vt:lpstr>
      <vt:lpstr>Teknik Perbaikan Mutu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PENGUKURAN INDEKS KEPUASAN MASYARAKAT</vt:lpstr>
      <vt:lpstr> (Pendekatan Inovatif dalam penyelenggraan pemerintahan)</vt:lpstr>
      <vt:lpstr>I. JENIS-JENIS INOVASI</vt:lpstr>
      <vt:lpstr>I. JENIS-JENIS INOVASI</vt:lpstr>
      <vt:lpstr>II. ANALISIS UPAYA PENINGKATAN PRODUKTIVITAS PNS </vt:lpstr>
      <vt:lpstr>II. ANALISIS UPAYA PENINGKATAN PRODUKTIVITAS PNS </vt:lpstr>
      <vt:lpstr>III. KARAKTERISTIK INDUSTRY JASA</vt:lpstr>
      <vt:lpstr>IV. FAKTOR-FAKTOR MEMPENGARUHI CAPAIAN PRODUK/ JASA</vt:lpstr>
      <vt:lpstr>V. CONTOH-CONTOH RELEVAN INOVASI</vt:lpstr>
      <vt:lpstr>V. CONTOH-CONTOH RELEVAN INOVASI</vt:lpstr>
      <vt:lpstr>V. CONTOH-CONTOH RELEVAN INOVASI</vt:lpstr>
      <vt:lpstr>Membangun komitmen mutu dalam penyelenggaraan pemerintahan</vt:lpstr>
      <vt:lpstr>Fenomena Empirik Terkait Mutu Kinerja Aparatur Dalam Memberikan Layanan Kepada Masyarakat</vt:lpstr>
      <vt:lpstr>Fenomena Empirik Terkait Mutu Kinerja Aparatur Dalam Memberikan Layanan Kepada Masyarakat (1)</vt:lpstr>
      <vt:lpstr>Fenomena Empirik Terkait Mutu Kinerja Aparatur Dalam Memberikan Layanan Kepada Masyarakat (3)</vt:lpstr>
      <vt:lpstr>Contoh Relevan Yang Terdapat Di Sekitar Kita</vt:lpstr>
      <vt:lpstr>Contoh Relevan Yang Terdapat Di Sekitar Kita(1)</vt:lpstr>
      <vt:lpstr>Contoh Relevan Yang Terdapat Di Sekitar Kita(2)</vt:lpstr>
      <vt:lpstr>PowerPoint Presentation</vt:lpstr>
      <vt:lpstr>Siklus Tahapan Berpikir Kreatif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Manajemen Mutu Terpadu (TQM)</dc:title>
  <dc:creator>USER</dc:creator>
  <cp:lastModifiedBy>BPS</cp:lastModifiedBy>
  <cp:revision>32</cp:revision>
  <dcterms:created xsi:type="dcterms:W3CDTF">2019-09-12T06:57:39Z</dcterms:created>
  <dcterms:modified xsi:type="dcterms:W3CDTF">2020-01-05T08:47:57Z</dcterms:modified>
</cp:coreProperties>
</file>